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Anton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8251B4-5F73-420C-8387-9A67003CF56E}">
  <a:tblStyle styleId="{368251B4-5F73-420C-8387-9A67003CF5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Google Shape;4753;g1a44cb5e931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4" name="Google Shape;4754;g1a44cb5e931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g1a44cb5e931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2" name="Google Shape;4762;g1a44cb5e931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1a44cb5e931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1a44cb5e931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g1a44cb5e931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6" name="Google Shape;4796;g1a44cb5e931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g1a44cb5e931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7" name="Google Shape;4807;g1a44cb5e931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Google Shape;4815;g1a44cb5e931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6" name="Google Shape;4816;g1a44cb5e931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1a44cb5e93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1a44cb5e93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g1a44cb5e93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2" name="Google Shape;4342;g1a44cb5e931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g1a44cb5e93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9" name="Google Shape;4349;g1a44cb5e93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1a44cb5e93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1a44cb5e93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1a44cb5e93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1a44cb5e93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1" name="Google Shape;4531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g1a44cb5e931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6" name="Google Shape;4536;g1a44cb5e931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g1a44cb5e931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9" name="Google Shape;4599;g1a44cb5e931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021735" y="3539277"/>
            <a:ext cx="250404" cy="549532"/>
            <a:chOff x="7248623" y="4329065"/>
            <a:chExt cx="250404" cy="549532"/>
          </a:xfrm>
        </p:grpSpPr>
        <p:sp>
          <p:nvSpPr>
            <p:cNvPr id="10" name="Google Shape;10;p2"/>
            <p:cNvSpPr/>
            <p:nvPr/>
          </p:nvSpPr>
          <p:spPr>
            <a:xfrm>
              <a:off x="7403059" y="4365503"/>
              <a:ext cx="54233" cy="223287"/>
            </a:xfrm>
            <a:custGeom>
              <a:avLst/>
              <a:gdLst/>
              <a:ahLst/>
              <a:cxnLst/>
              <a:rect l="l" t="t" r="r" b="b"/>
              <a:pathLst>
                <a:path w="256" h="1054" extrusionOk="0">
                  <a:moveTo>
                    <a:pt x="256" y="0"/>
                  </a:moveTo>
                  <a:cubicBezTo>
                    <a:pt x="148" y="11"/>
                    <a:pt x="158" y="168"/>
                    <a:pt x="158" y="453"/>
                  </a:cubicBezTo>
                  <a:cubicBezTo>
                    <a:pt x="158" y="877"/>
                    <a:pt x="187" y="1004"/>
                    <a:pt x="0" y="1014"/>
                  </a:cubicBezTo>
                  <a:lnTo>
                    <a:pt x="0" y="1054"/>
                  </a:lnTo>
                  <a:cubicBezTo>
                    <a:pt x="59" y="1054"/>
                    <a:pt x="148" y="1034"/>
                    <a:pt x="187" y="1004"/>
                  </a:cubicBezTo>
                  <a:cubicBezTo>
                    <a:pt x="236" y="955"/>
                    <a:pt x="217" y="237"/>
                    <a:pt x="217" y="138"/>
                  </a:cubicBezTo>
                  <a:cubicBezTo>
                    <a:pt x="217" y="59"/>
                    <a:pt x="247" y="20"/>
                    <a:pt x="25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403059" y="4367621"/>
              <a:ext cx="83468" cy="248285"/>
            </a:xfrm>
            <a:custGeom>
              <a:avLst/>
              <a:gdLst/>
              <a:ahLst/>
              <a:cxnLst/>
              <a:rect l="l" t="t" r="r" b="b"/>
              <a:pathLst>
                <a:path w="394" h="1172" extrusionOk="0">
                  <a:moveTo>
                    <a:pt x="306" y="1"/>
                  </a:moveTo>
                  <a:cubicBezTo>
                    <a:pt x="325" y="20"/>
                    <a:pt x="345" y="99"/>
                    <a:pt x="335" y="315"/>
                  </a:cubicBezTo>
                  <a:cubicBezTo>
                    <a:pt x="295" y="699"/>
                    <a:pt x="345" y="1033"/>
                    <a:pt x="187" y="1073"/>
                  </a:cubicBezTo>
                  <a:lnTo>
                    <a:pt x="0" y="1112"/>
                  </a:lnTo>
                  <a:lnTo>
                    <a:pt x="0" y="1171"/>
                  </a:lnTo>
                  <a:cubicBezTo>
                    <a:pt x="315" y="1162"/>
                    <a:pt x="394" y="1014"/>
                    <a:pt x="394" y="404"/>
                  </a:cubicBezTo>
                  <a:cubicBezTo>
                    <a:pt x="394" y="108"/>
                    <a:pt x="374" y="20"/>
                    <a:pt x="30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03059" y="4365503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276" y="0"/>
                  </a:moveTo>
                  <a:cubicBezTo>
                    <a:pt x="266" y="0"/>
                    <a:pt x="256" y="30"/>
                    <a:pt x="247" y="50"/>
                  </a:cubicBezTo>
                  <a:cubicBezTo>
                    <a:pt x="236" y="70"/>
                    <a:pt x="227" y="109"/>
                    <a:pt x="227" y="138"/>
                  </a:cubicBezTo>
                  <a:cubicBezTo>
                    <a:pt x="227" y="237"/>
                    <a:pt x="247" y="955"/>
                    <a:pt x="197" y="1004"/>
                  </a:cubicBezTo>
                  <a:cubicBezTo>
                    <a:pt x="158" y="1034"/>
                    <a:pt x="59" y="1054"/>
                    <a:pt x="0" y="1063"/>
                  </a:cubicBezTo>
                  <a:lnTo>
                    <a:pt x="0" y="1122"/>
                  </a:lnTo>
                  <a:lnTo>
                    <a:pt x="197" y="1083"/>
                  </a:lnTo>
                  <a:cubicBezTo>
                    <a:pt x="374" y="1043"/>
                    <a:pt x="315" y="709"/>
                    <a:pt x="354" y="325"/>
                  </a:cubicBezTo>
                  <a:cubicBezTo>
                    <a:pt x="354" y="237"/>
                    <a:pt x="365" y="148"/>
                    <a:pt x="345" y="70"/>
                  </a:cubicBezTo>
                  <a:cubicBezTo>
                    <a:pt x="345" y="50"/>
                    <a:pt x="335" y="11"/>
                    <a:pt x="31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03059" y="4365503"/>
              <a:ext cx="70969" cy="237905"/>
            </a:xfrm>
            <a:custGeom>
              <a:avLst/>
              <a:gdLst/>
              <a:ahLst/>
              <a:cxnLst/>
              <a:rect l="l" t="t" r="r" b="b"/>
              <a:pathLst>
                <a:path w="335" h="1123" extrusionOk="0">
                  <a:moveTo>
                    <a:pt x="247" y="0"/>
                  </a:moveTo>
                  <a:cubicBezTo>
                    <a:pt x="227" y="0"/>
                    <a:pt x="217" y="30"/>
                    <a:pt x="217" y="50"/>
                  </a:cubicBezTo>
                  <a:cubicBezTo>
                    <a:pt x="207" y="70"/>
                    <a:pt x="197" y="109"/>
                    <a:pt x="197" y="138"/>
                  </a:cubicBezTo>
                  <a:cubicBezTo>
                    <a:pt x="197" y="237"/>
                    <a:pt x="217" y="955"/>
                    <a:pt x="168" y="1004"/>
                  </a:cubicBezTo>
                  <a:cubicBezTo>
                    <a:pt x="13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68" y="1083"/>
                  </a:lnTo>
                  <a:cubicBezTo>
                    <a:pt x="335" y="1043"/>
                    <a:pt x="286" y="709"/>
                    <a:pt x="315" y="325"/>
                  </a:cubicBezTo>
                  <a:cubicBezTo>
                    <a:pt x="315" y="237"/>
                    <a:pt x="325" y="148"/>
                    <a:pt x="306" y="70"/>
                  </a:cubicBezTo>
                  <a:cubicBezTo>
                    <a:pt x="306" y="50"/>
                    <a:pt x="295" y="11"/>
                    <a:pt x="27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403059" y="4365503"/>
              <a:ext cx="73087" cy="237905"/>
            </a:xfrm>
            <a:custGeom>
              <a:avLst/>
              <a:gdLst/>
              <a:ahLst/>
              <a:cxnLst/>
              <a:rect l="l" t="t" r="r" b="b"/>
              <a:pathLst>
                <a:path w="345" h="1123" extrusionOk="0">
                  <a:moveTo>
                    <a:pt x="266" y="0"/>
                  </a:moveTo>
                  <a:cubicBezTo>
                    <a:pt x="247" y="0"/>
                    <a:pt x="236" y="30"/>
                    <a:pt x="236" y="50"/>
                  </a:cubicBezTo>
                  <a:cubicBezTo>
                    <a:pt x="217" y="70"/>
                    <a:pt x="217" y="109"/>
                    <a:pt x="217" y="138"/>
                  </a:cubicBezTo>
                  <a:cubicBezTo>
                    <a:pt x="217" y="237"/>
                    <a:pt x="236" y="955"/>
                    <a:pt x="187" y="1004"/>
                  </a:cubicBezTo>
                  <a:cubicBezTo>
                    <a:pt x="14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87" y="1083"/>
                  </a:lnTo>
                  <a:cubicBezTo>
                    <a:pt x="345" y="1043"/>
                    <a:pt x="295" y="709"/>
                    <a:pt x="335" y="325"/>
                  </a:cubicBezTo>
                  <a:cubicBezTo>
                    <a:pt x="335" y="237"/>
                    <a:pt x="345" y="148"/>
                    <a:pt x="325" y="70"/>
                  </a:cubicBezTo>
                  <a:cubicBezTo>
                    <a:pt x="325" y="50"/>
                    <a:pt x="315" y="11"/>
                    <a:pt x="29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99882" y="4365503"/>
              <a:ext cx="76265" cy="238117"/>
            </a:xfrm>
            <a:custGeom>
              <a:avLst/>
              <a:gdLst/>
              <a:ahLst/>
              <a:cxnLst/>
              <a:rect l="l" t="t" r="r" b="b"/>
              <a:pathLst>
                <a:path w="360" h="1124" extrusionOk="0">
                  <a:moveTo>
                    <a:pt x="232" y="109"/>
                  </a:moveTo>
                  <a:cubicBezTo>
                    <a:pt x="222" y="138"/>
                    <a:pt x="232" y="158"/>
                    <a:pt x="232" y="188"/>
                  </a:cubicBezTo>
                  <a:lnTo>
                    <a:pt x="232" y="109"/>
                  </a:lnTo>
                  <a:close/>
                  <a:moveTo>
                    <a:pt x="232" y="266"/>
                  </a:moveTo>
                  <a:lnTo>
                    <a:pt x="232" y="581"/>
                  </a:lnTo>
                  <a:cubicBezTo>
                    <a:pt x="242" y="473"/>
                    <a:pt x="242" y="374"/>
                    <a:pt x="232" y="266"/>
                  </a:cubicBezTo>
                  <a:close/>
                  <a:moveTo>
                    <a:pt x="212" y="965"/>
                  </a:moveTo>
                  <a:lnTo>
                    <a:pt x="212" y="965"/>
                  </a:lnTo>
                  <a:cubicBezTo>
                    <a:pt x="202" y="975"/>
                    <a:pt x="202" y="995"/>
                    <a:pt x="192" y="1004"/>
                  </a:cubicBezTo>
                  <a:cubicBezTo>
                    <a:pt x="202" y="995"/>
                    <a:pt x="212" y="975"/>
                    <a:pt x="212" y="965"/>
                  </a:cubicBezTo>
                  <a:close/>
                  <a:moveTo>
                    <a:pt x="271" y="0"/>
                  </a:moveTo>
                  <a:cubicBezTo>
                    <a:pt x="262" y="0"/>
                    <a:pt x="262" y="11"/>
                    <a:pt x="262" y="11"/>
                  </a:cubicBezTo>
                  <a:cubicBezTo>
                    <a:pt x="251" y="20"/>
                    <a:pt x="251" y="30"/>
                    <a:pt x="251" y="30"/>
                  </a:cubicBezTo>
                  <a:cubicBezTo>
                    <a:pt x="232" y="59"/>
                    <a:pt x="232" y="79"/>
                    <a:pt x="232" y="109"/>
                  </a:cubicBezTo>
                  <a:cubicBezTo>
                    <a:pt x="242" y="79"/>
                    <a:pt x="242" y="59"/>
                    <a:pt x="251" y="40"/>
                  </a:cubicBezTo>
                  <a:cubicBezTo>
                    <a:pt x="262" y="30"/>
                    <a:pt x="262" y="20"/>
                    <a:pt x="262" y="20"/>
                  </a:cubicBezTo>
                  <a:lnTo>
                    <a:pt x="271" y="11"/>
                  </a:lnTo>
                  <a:lnTo>
                    <a:pt x="310" y="11"/>
                  </a:lnTo>
                  <a:cubicBezTo>
                    <a:pt x="321" y="11"/>
                    <a:pt x="330" y="30"/>
                    <a:pt x="330" y="40"/>
                  </a:cubicBezTo>
                  <a:cubicBezTo>
                    <a:pt x="330" y="50"/>
                    <a:pt x="340" y="59"/>
                    <a:pt x="340" y="79"/>
                  </a:cubicBezTo>
                  <a:cubicBezTo>
                    <a:pt x="340" y="99"/>
                    <a:pt x="350" y="129"/>
                    <a:pt x="350" y="148"/>
                  </a:cubicBezTo>
                  <a:cubicBezTo>
                    <a:pt x="350" y="207"/>
                    <a:pt x="350" y="256"/>
                    <a:pt x="340" y="306"/>
                  </a:cubicBezTo>
                  <a:cubicBezTo>
                    <a:pt x="330" y="414"/>
                    <a:pt x="330" y="512"/>
                    <a:pt x="330" y="621"/>
                  </a:cubicBezTo>
                  <a:cubicBezTo>
                    <a:pt x="330" y="670"/>
                    <a:pt x="321" y="729"/>
                    <a:pt x="321" y="778"/>
                  </a:cubicBezTo>
                  <a:cubicBezTo>
                    <a:pt x="321" y="827"/>
                    <a:pt x="310" y="877"/>
                    <a:pt x="301" y="936"/>
                  </a:cubicBezTo>
                  <a:cubicBezTo>
                    <a:pt x="301" y="955"/>
                    <a:pt x="291" y="984"/>
                    <a:pt x="281" y="1004"/>
                  </a:cubicBezTo>
                  <a:cubicBezTo>
                    <a:pt x="271" y="1024"/>
                    <a:pt x="251" y="1054"/>
                    <a:pt x="232" y="1063"/>
                  </a:cubicBezTo>
                  <a:cubicBezTo>
                    <a:pt x="232" y="1063"/>
                    <a:pt x="222" y="1063"/>
                    <a:pt x="222" y="1073"/>
                  </a:cubicBezTo>
                  <a:lnTo>
                    <a:pt x="202" y="1073"/>
                  </a:lnTo>
                  <a:lnTo>
                    <a:pt x="163" y="1083"/>
                  </a:lnTo>
                  <a:lnTo>
                    <a:pt x="84" y="1103"/>
                  </a:lnTo>
                  <a:cubicBezTo>
                    <a:pt x="23" y="1115"/>
                    <a:pt x="0" y="1123"/>
                    <a:pt x="15" y="1123"/>
                  </a:cubicBezTo>
                  <a:cubicBezTo>
                    <a:pt x="24" y="1123"/>
                    <a:pt x="47" y="1120"/>
                    <a:pt x="84" y="1113"/>
                  </a:cubicBezTo>
                  <a:lnTo>
                    <a:pt x="163" y="1093"/>
                  </a:lnTo>
                  <a:lnTo>
                    <a:pt x="202" y="1083"/>
                  </a:lnTo>
                  <a:lnTo>
                    <a:pt x="222" y="1083"/>
                  </a:lnTo>
                  <a:cubicBezTo>
                    <a:pt x="232" y="1073"/>
                    <a:pt x="232" y="1073"/>
                    <a:pt x="242" y="1073"/>
                  </a:cubicBezTo>
                  <a:cubicBezTo>
                    <a:pt x="262" y="1054"/>
                    <a:pt x="281" y="1034"/>
                    <a:pt x="291" y="1014"/>
                  </a:cubicBezTo>
                  <a:cubicBezTo>
                    <a:pt x="301" y="984"/>
                    <a:pt x="310" y="955"/>
                    <a:pt x="310" y="936"/>
                  </a:cubicBezTo>
                  <a:cubicBezTo>
                    <a:pt x="330" y="886"/>
                    <a:pt x="330" y="827"/>
                    <a:pt x="330" y="778"/>
                  </a:cubicBezTo>
                  <a:cubicBezTo>
                    <a:pt x="340" y="729"/>
                    <a:pt x="340" y="670"/>
                    <a:pt x="340" y="621"/>
                  </a:cubicBezTo>
                  <a:cubicBezTo>
                    <a:pt x="340" y="522"/>
                    <a:pt x="340" y="414"/>
                    <a:pt x="350" y="306"/>
                  </a:cubicBezTo>
                  <a:cubicBezTo>
                    <a:pt x="360" y="256"/>
                    <a:pt x="360" y="207"/>
                    <a:pt x="360" y="148"/>
                  </a:cubicBezTo>
                  <a:cubicBezTo>
                    <a:pt x="360" y="129"/>
                    <a:pt x="350" y="99"/>
                    <a:pt x="350" y="79"/>
                  </a:cubicBezTo>
                  <a:cubicBezTo>
                    <a:pt x="350" y="59"/>
                    <a:pt x="340" y="50"/>
                    <a:pt x="340" y="40"/>
                  </a:cubicBezTo>
                  <a:cubicBezTo>
                    <a:pt x="340" y="30"/>
                    <a:pt x="330" y="20"/>
                    <a:pt x="330" y="20"/>
                  </a:cubicBezTo>
                  <a:cubicBezTo>
                    <a:pt x="330" y="11"/>
                    <a:pt x="321" y="0"/>
                    <a:pt x="32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94594" y="4561462"/>
              <a:ext cx="54445" cy="223287"/>
            </a:xfrm>
            <a:custGeom>
              <a:avLst/>
              <a:gdLst/>
              <a:ahLst/>
              <a:cxnLst/>
              <a:rect l="l" t="t" r="r" b="b"/>
              <a:pathLst>
                <a:path w="257" h="105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1"/>
                    <a:pt x="40" y="50"/>
                    <a:pt x="40" y="129"/>
                  </a:cubicBezTo>
                  <a:cubicBezTo>
                    <a:pt x="40" y="237"/>
                    <a:pt x="20" y="945"/>
                    <a:pt x="70" y="1004"/>
                  </a:cubicBezTo>
                  <a:cubicBezTo>
                    <a:pt x="109" y="1034"/>
                    <a:pt x="197" y="1054"/>
                    <a:pt x="256" y="1054"/>
                  </a:cubicBezTo>
                  <a:lnTo>
                    <a:pt x="256" y="1014"/>
                  </a:lnTo>
                  <a:cubicBezTo>
                    <a:pt x="70" y="1004"/>
                    <a:pt x="99" y="866"/>
                    <a:pt x="99" y="453"/>
                  </a:cubicBezTo>
                  <a:cubicBezTo>
                    <a:pt x="99" y="158"/>
                    <a:pt x="109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63452" y="4561462"/>
              <a:ext cx="85586" cy="250404"/>
            </a:xfrm>
            <a:custGeom>
              <a:avLst/>
              <a:gdLst/>
              <a:ahLst/>
              <a:cxnLst/>
              <a:rect l="l" t="t" r="r" b="b"/>
              <a:pathLst>
                <a:path w="404" h="1182" extrusionOk="0">
                  <a:moveTo>
                    <a:pt x="99" y="0"/>
                  </a:moveTo>
                  <a:lnTo>
                    <a:pt x="99" y="0"/>
                  </a:lnTo>
                  <a:cubicBezTo>
                    <a:pt x="20" y="20"/>
                    <a:pt x="0" y="118"/>
                    <a:pt x="0" y="414"/>
                  </a:cubicBezTo>
                  <a:cubicBezTo>
                    <a:pt x="0" y="1024"/>
                    <a:pt x="79" y="1172"/>
                    <a:pt x="403" y="1181"/>
                  </a:cubicBezTo>
                  <a:lnTo>
                    <a:pt x="403" y="1122"/>
                  </a:lnTo>
                  <a:lnTo>
                    <a:pt x="206" y="1073"/>
                  </a:lnTo>
                  <a:cubicBezTo>
                    <a:pt x="49" y="1044"/>
                    <a:pt x="99" y="709"/>
                    <a:pt x="69" y="326"/>
                  </a:cubicBezTo>
                  <a:cubicBezTo>
                    <a:pt x="49" y="109"/>
                    <a:pt x="79" y="3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69595" y="4561462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59" y="0"/>
                  </a:moveTo>
                  <a:cubicBezTo>
                    <a:pt x="40" y="11"/>
                    <a:pt x="30" y="50"/>
                    <a:pt x="3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0" y="1044"/>
                    <a:pt x="168" y="1073"/>
                  </a:cubicBezTo>
                  <a:lnTo>
                    <a:pt x="374" y="1122"/>
                  </a:lnTo>
                  <a:lnTo>
                    <a:pt x="374" y="1054"/>
                  </a:lnTo>
                  <a:cubicBezTo>
                    <a:pt x="306" y="1054"/>
                    <a:pt x="217" y="1034"/>
                    <a:pt x="177" y="1004"/>
                  </a:cubicBezTo>
                  <a:cubicBezTo>
                    <a:pt x="118" y="945"/>
                    <a:pt x="138" y="237"/>
                    <a:pt x="138" y="129"/>
                  </a:cubicBezTo>
                  <a:cubicBezTo>
                    <a:pt x="138" y="99"/>
                    <a:pt x="138" y="70"/>
                    <a:pt x="129" y="40"/>
                  </a:cubicBezTo>
                  <a:cubicBezTo>
                    <a:pt x="118" y="30"/>
                    <a:pt x="109" y="0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77858" y="4561462"/>
              <a:ext cx="71181" cy="235786"/>
            </a:xfrm>
            <a:custGeom>
              <a:avLst/>
              <a:gdLst/>
              <a:ahLst/>
              <a:cxnLst/>
              <a:rect l="l" t="t" r="r" b="b"/>
              <a:pathLst>
                <a:path w="336" h="1113" extrusionOk="0">
                  <a:moveTo>
                    <a:pt x="50" y="0"/>
                  </a:moveTo>
                  <a:cubicBezTo>
                    <a:pt x="40" y="11"/>
                    <a:pt x="31" y="50"/>
                    <a:pt x="2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1" y="1044"/>
                    <a:pt x="158" y="1073"/>
                  </a:cubicBezTo>
                  <a:lnTo>
                    <a:pt x="335" y="1113"/>
                  </a:lnTo>
                  <a:lnTo>
                    <a:pt x="335" y="1054"/>
                  </a:lnTo>
                  <a:cubicBezTo>
                    <a:pt x="276" y="1044"/>
                    <a:pt x="197" y="1034"/>
                    <a:pt x="168" y="1004"/>
                  </a:cubicBezTo>
                  <a:cubicBezTo>
                    <a:pt x="119" y="945"/>
                    <a:pt x="129" y="237"/>
                    <a:pt x="129" y="129"/>
                  </a:cubicBezTo>
                  <a:cubicBezTo>
                    <a:pt x="129" y="99"/>
                    <a:pt x="129" y="70"/>
                    <a:pt x="119" y="40"/>
                  </a:cubicBezTo>
                  <a:cubicBezTo>
                    <a:pt x="109" y="30"/>
                    <a:pt x="99" y="0"/>
                    <a:pt x="9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73621" y="4561462"/>
              <a:ext cx="75418" cy="237905"/>
            </a:xfrm>
            <a:custGeom>
              <a:avLst/>
              <a:gdLst/>
              <a:ahLst/>
              <a:cxnLst/>
              <a:rect l="l" t="t" r="r" b="b"/>
              <a:pathLst>
                <a:path w="356" h="1123" extrusionOk="0">
                  <a:moveTo>
                    <a:pt x="60" y="0"/>
                  </a:moveTo>
                  <a:cubicBezTo>
                    <a:pt x="40" y="11"/>
                    <a:pt x="31" y="50"/>
                    <a:pt x="31" y="59"/>
                  </a:cubicBezTo>
                  <a:cubicBezTo>
                    <a:pt x="11" y="148"/>
                    <a:pt x="11" y="237"/>
                    <a:pt x="21" y="326"/>
                  </a:cubicBezTo>
                  <a:cubicBezTo>
                    <a:pt x="51" y="709"/>
                    <a:pt x="1" y="1044"/>
                    <a:pt x="158" y="1073"/>
                  </a:cubicBezTo>
                  <a:lnTo>
                    <a:pt x="355" y="1122"/>
                  </a:lnTo>
                  <a:lnTo>
                    <a:pt x="355" y="1054"/>
                  </a:lnTo>
                  <a:cubicBezTo>
                    <a:pt x="296" y="1054"/>
                    <a:pt x="208" y="1034"/>
                    <a:pt x="169" y="1004"/>
                  </a:cubicBezTo>
                  <a:cubicBezTo>
                    <a:pt x="119" y="945"/>
                    <a:pt x="139" y="237"/>
                    <a:pt x="139" y="129"/>
                  </a:cubicBezTo>
                  <a:cubicBezTo>
                    <a:pt x="139" y="99"/>
                    <a:pt x="129" y="70"/>
                    <a:pt x="119" y="40"/>
                  </a:cubicBezTo>
                  <a:cubicBezTo>
                    <a:pt x="119" y="30"/>
                    <a:pt x="110" y="0"/>
                    <a:pt x="9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75951" y="4561462"/>
              <a:ext cx="76477" cy="238117"/>
            </a:xfrm>
            <a:custGeom>
              <a:avLst/>
              <a:gdLst/>
              <a:ahLst/>
              <a:cxnLst/>
              <a:rect l="l" t="t" r="r" b="b"/>
              <a:pathLst>
                <a:path w="361" h="1124" extrusionOk="0">
                  <a:moveTo>
                    <a:pt x="118" y="581"/>
                  </a:moveTo>
                  <a:cubicBezTo>
                    <a:pt x="118" y="680"/>
                    <a:pt x="118" y="788"/>
                    <a:pt x="128" y="886"/>
                  </a:cubicBezTo>
                  <a:cubicBezTo>
                    <a:pt x="138" y="916"/>
                    <a:pt x="138" y="945"/>
                    <a:pt x="138" y="965"/>
                  </a:cubicBezTo>
                  <a:cubicBezTo>
                    <a:pt x="147" y="975"/>
                    <a:pt x="147" y="995"/>
                    <a:pt x="158" y="1004"/>
                  </a:cubicBezTo>
                  <a:cubicBezTo>
                    <a:pt x="147" y="995"/>
                    <a:pt x="147" y="975"/>
                    <a:pt x="147" y="965"/>
                  </a:cubicBezTo>
                  <a:cubicBezTo>
                    <a:pt x="138" y="936"/>
                    <a:pt x="138" y="916"/>
                    <a:pt x="138" y="886"/>
                  </a:cubicBezTo>
                  <a:cubicBezTo>
                    <a:pt x="128" y="788"/>
                    <a:pt x="128" y="680"/>
                    <a:pt x="118" y="581"/>
                  </a:cubicBezTo>
                  <a:close/>
                  <a:moveTo>
                    <a:pt x="158" y="1004"/>
                  </a:moveTo>
                  <a:cubicBezTo>
                    <a:pt x="167" y="1014"/>
                    <a:pt x="177" y="1024"/>
                    <a:pt x="187" y="1024"/>
                  </a:cubicBezTo>
                  <a:cubicBezTo>
                    <a:pt x="177" y="1014"/>
                    <a:pt x="167" y="1014"/>
                    <a:pt x="158" y="1004"/>
                  </a:cubicBezTo>
                  <a:close/>
                  <a:moveTo>
                    <a:pt x="40" y="0"/>
                  </a:moveTo>
                  <a:cubicBezTo>
                    <a:pt x="40" y="0"/>
                    <a:pt x="29" y="11"/>
                    <a:pt x="29" y="20"/>
                  </a:cubicBezTo>
                  <a:cubicBezTo>
                    <a:pt x="20" y="20"/>
                    <a:pt x="20" y="30"/>
                    <a:pt x="20" y="30"/>
                  </a:cubicBezTo>
                  <a:cubicBezTo>
                    <a:pt x="20" y="50"/>
                    <a:pt x="10" y="59"/>
                    <a:pt x="10" y="70"/>
                  </a:cubicBezTo>
                  <a:cubicBezTo>
                    <a:pt x="0" y="99"/>
                    <a:pt x="0" y="129"/>
                    <a:pt x="0" y="148"/>
                  </a:cubicBezTo>
                  <a:cubicBezTo>
                    <a:pt x="0" y="207"/>
                    <a:pt x="0" y="256"/>
                    <a:pt x="10" y="306"/>
                  </a:cubicBezTo>
                  <a:cubicBezTo>
                    <a:pt x="10" y="414"/>
                    <a:pt x="20" y="512"/>
                    <a:pt x="20" y="621"/>
                  </a:cubicBezTo>
                  <a:lnTo>
                    <a:pt x="20" y="778"/>
                  </a:lnTo>
                  <a:cubicBezTo>
                    <a:pt x="29" y="827"/>
                    <a:pt x="29" y="877"/>
                    <a:pt x="40" y="936"/>
                  </a:cubicBezTo>
                  <a:cubicBezTo>
                    <a:pt x="49" y="955"/>
                    <a:pt x="49" y="985"/>
                    <a:pt x="69" y="1004"/>
                  </a:cubicBezTo>
                  <a:cubicBezTo>
                    <a:pt x="79" y="1034"/>
                    <a:pt x="88" y="1054"/>
                    <a:pt x="118" y="1073"/>
                  </a:cubicBezTo>
                  <a:cubicBezTo>
                    <a:pt x="118" y="1073"/>
                    <a:pt x="128" y="1073"/>
                    <a:pt x="138" y="1083"/>
                  </a:cubicBezTo>
                  <a:lnTo>
                    <a:pt x="158" y="1083"/>
                  </a:lnTo>
                  <a:lnTo>
                    <a:pt x="197" y="1093"/>
                  </a:lnTo>
                  <a:lnTo>
                    <a:pt x="266" y="1113"/>
                  </a:lnTo>
                  <a:cubicBezTo>
                    <a:pt x="307" y="1120"/>
                    <a:pt x="332" y="1123"/>
                    <a:pt x="343" y="1123"/>
                  </a:cubicBezTo>
                  <a:cubicBezTo>
                    <a:pt x="360" y="1123"/>
                    <a:pt x="337" y="1115"/>
                    <a:pt x="276" y="1103"/>
                  </a:cubicBezTo>
                  <a:lnTo>
                    <a:pt x="197" y="1083"/>
                  </a:lnTo>
                  <a:lnTo>
                    <a:pt x="158" y="1073"/>
                  </a:lnTo>
                  <a:lnTo>
                    <a:pt x="138" y="1073"/>
                  </a:lnTo>
                  <a:cubicBezTo>
                    <a:pt x="138" y="1063"/>
                    <a:pt x="128" y="1063"/>
                    <a:pt x="118" y="1063"/>
                  </a:cubicBezTo>
                  <a:cubicBezTo>
                    <a:pt x="99" y="1044"/>
                    <a:pt x="88" y="1024"/>
                    <a:pt x="79" y="1004"/>
                  </a:cubicBezTo>
                  <a:cubicBezTo>
                    <a:pt x="69" y="985"/>
                    <a:pt x="59" y="955"/>
                    <a:pt x="49" y="925"/>
                  </a:cubicBezTo>
                  <a:cubicBezTo>
                    <a:pt x="40" y="877"/>
                    <a:pt x="40" y="827"/>
                    <a:pt x="40" y="778"/>
                  </a:cubicBezTo>
                  <a:cubicBezTo>
                    <a:pt x="29" y="719"/>
                    <a:pt x="29" y="670"/>
                    <a:pt x="29" y="621"/>
                  </a:cubicBezTo>
                  <a:cubicBezTo>
                    <a:pt x="29" y="512"/>
                    <a:pt x="20" y="414"/>
                    <a:pt x="20" y="306"/>
                  </a:cubicBezTo>
                  <a:cubicBezTo>
                    <a:pt x="10" y="256"/>
                    <a:pt x="10" y="207"/>
                    <a:pt x="10" y="148"/>
                  </a:cubicBezTo>
                  <a:cubicBezTo>
                    <a:pt x="10" y="129"/>
                    <a:pt x="10" y="99"/>
                    <a:pt x="20" y="79"/>
                  </a:cubicBezTo>
                  <a:cubicBezTo>
                    <a:pt x="20" y="59"/>
                    <a:pt x="20" y="50"/>
                    <a:pt x="29" y="40"/>
                  </a:cubicBezTo>
                  <a:cubicBezTo>
                    <a:pt x="29" y="30"/>
                    <a:pt x="40" y="11"/>
                    <a:pt x="49" y="11"/>
                  </a:cubicBezTo>
                  <a:lnTo>
                    <a:pt x="79" y="11"/>
                  </a:lnTo>
                  <a:cubicBezTo>
                    <a:pt x="88" y="11"/>
                    <a:pt x="88" y="11"/>
                    <a:pt x="88" y="20"/>
                  </a:cubicBezTo>
                  <a:cubicBezTo>
                    <a:pt x="99" y="20"/>
                    <a:pt x="99" y="30"/>
                    <a:pt x="99" y="30"/>
                  </a:cubicBezTo>
                  <a:cubicBezTo>
                    <a:pt x="108" y="59"/>
                    <a:pt x="118" y="79"/>
                    <a:pt x="118" y="109"/>
                  </a:cubicBezTo>
                  <a:lnTo>
                    <a:pt x="118" y="188"/>
                  </a:lnTo>
                  <a:lnTo>
                    <a:pt x="118" y="267"/>
                  </a:lnTo>
                  <a:lnTo>
                    <a:pt x="118" y="581"/>
                  </a:lnTo>
                  <a:cubicBezTo>
                    <a:pt x="118" y="473"/>
                    <a:pt x="128" y="365"/>
                    <a:pt x="128" y="267"/>
                  </a:cubicBezTo>
                  <a:lnTo>
                    <a:pt x="128" y="188"/>
                  </a:lnTo>
                  <a:lnTo>
                    <a:pt x="128" y="109"/>
                  </a:lnTo>
                  <a:cubicBezTo>
                    <a:pt x="128" y="79"/>
                    <a:pt x="118" y="59"/>
                    <a:pt x="108" y="30"/>
                  </a:cubicBezTo>
                  <a:cubicBezTo>
                    <a:pt x="108" y="20"/>
                    <a:pt x="99" y="20"/>
                    <a:pt x="99" y="11"/>
                  </a:cubicBezTo>
                  <a:cubicBezTo>
                    <a:pt x="99" y="11"/>
                    <a:pt x="88" y="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42683" y="4330124"/>
              <a:ext cx="70969" cy="548473"/>
            </a:xfrm>
            <a:custGeom>
              <a:avLst/>
              <a:gdLst/>
              <a:ahLst/>
              <a:cxnLst/>
              <a:rect l="l" t="t" r="r" b="b"/>
              <a:pathLst>
                <a:path w="335" h="2589" extrusionOk="0">
                  <a:moveTo>
                    <a:pt x="167" y="0"/>
                  </a:moveTo>
                  <a:cubicBezTo>
                    <a:pt x="0" y="0"/>
                    <a:pt x="20" y="217"/>
                    <a:pt x="20" y="482"/>
                  </a:cubicBezTo>
                  <a:lnTo>
                    <a:pt x="20" y="2588"/>
                  </a:lnTo>
                  <a:lnTo>
                    <a:pt x="324" y="2588"/>
                  </a:lnTo>
                  <a:lnTo>
                    <a:pt x="324" y="482"/>
                  </a:lnTo>
                  <a:cubicBezTo>
                    <a:pt x="324" y="217"/>
                    <a:pt x="335" y="0"/>
                    <a:pt x="16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2852" y="4330124"/>
              <a:ext cx="50420" cy="548473"/>
            </a:xfrm>
            <a:custGeom>
              <a:avLst/>
              <a:gdLst/>
              <a:ahLst/>
              <a:cxnLst/>
              <a:rect l="l" t="t" r="r" b="b"/>
              <a:pathLst>
                <a:path w="238" h="2589" extrusionOk="0">
                  <a:moveTo>
                    <a:pt x="119" y="0"/>
                  </a:moveTo>
                  <a:cubicBezTo>
                    <a:pt x="1" y="0"/>
                    <a:pt x="11" y="325"/>
                    <a:pt x="21" y="689"/>
                  </a:cubicBezTo>
                  <a:cubicBezTo>
                    <a:pt x="31" y="1014"/>
                    <a:pt x="51" y="2588"/>
                    <a:pt x="51" y="2588"/>
                  </a:cubicBezTo>
                  <a:lnTo>
                    <a:pt x="188" y="2588"/>
                  </a:lnTo>
                  <a:cubicBezTo>
                    <a:pt x="188" y="2588"/>
                    <a:pt x="217" y="1014"/>
                    <a:pt x="217" y="689"/>
                  </a:cubicBezTo>
                  <a:cubicBezTo>
                    <a:pt x="228" y="325"/>
                    <a:pt x="237" y="0"/>
                    <a:pt x="11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61325" y="4330124"/>
              <a:ext cx="33472" cy="548473"/>
            </a:xfrm>
            <a:custGeom>
              <a:avLst/>
              <a:gdLst/>
              <a:ahLst/>
              <a:cxnLst/>
              <a:rect l="l" t="t" r="r" b="b"/>
              <a:pathLst>
                <a:path w="158" h="2589" extrusionOk="0">
                  <a:moveTo>
                    <a:pt x="79" y="0"/>
                  </a:moveTo>
                  <a:cubicBezTo>
                    <a:pt x="0" y="0"/>
                    <a:pt x="11" y="217"/>
                    <a:pt x="11" y="482"/>
                  </a:cubicBezTo>
                  <a:lnTo>
                    <a:pt x="11" y="2588"/>
                  </a:lnTo>
                  <a:lnTo>
                    <a:pt x="148" y="2588"/>
                  </a:lnTo>
                  <a:lnTo>
                    <a:pt x="148" y="482"/>
                  </a:lnTo>
                  <a:cubicBezTo>
                    <a:pt x="148" y="217"/>
                    <a:pt x="158" y="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61325" y="4329065"/>
              <a:ext cx="19066" cy="547414"/>
            </a:xfrm>
            <a:custGeom>
              <a:avLst/>
              <a:gdLst/>
              <a:ahLst/>
              <a:cxnLst/>
              <a:rect l="l" t="t" r="r" b="b"/>
              <a:pathLst>
                <a:path w="90" h="2584" extrusionOk="0">
                  <a:moveTo>
                    <a:pt x="76" y="1"/>
                  </a:moveTo>
                  <a:cubicBezTo>
                    <a:pt x="71" y="1"/>
                    <a:pt x="66" y="2"/>
                    <a:pt x="59" y="5"/>
                  </a:cubicBezTo>
                  <a:lnTo>
                    <a:pt x="40" y="25"/>
                  </a:lnTo>
                  <a:cubicBezTo>
                    <a:pt x="40" y="35"/>
                    <a:pt x="30" y="45"/>
                    <a:pt x="30" y="54"/>
                  </a:cubicBezTo>
                  <a:cubicBezTo>
                    <a:pt x="20" y="84"/>
                    <a:pt x="11" y="104"/>
                    <a:pt x="11" y="133"/>
                  </a:cubicBezTo>
                  <a:cubicBezTo>
                    <a:pt x="11" y="163"/>
                    <a:pt x="11" y="183"/>
                    <a:pt x="0" y="212"/>
                  </a:cubicBezTo>
                  <a:lnTo>
                    <a:pt x="0" y="369"/>
                  </a:lnTo>
                  <a:lnTo>
                    <a:pt x="0" y="684"/>
                  </a:lnTo>
                  <a:lnTo>
                    <a:pt x="0" y="1324"/>
                  </a:lnTo>
                  <a:cubicBezTo>
                    <a:pt x="0" y="1747"/>
                    <a:pt x="0" y="2160"/>
                    <a:pt x="11" y="2584"/>
                  </a:cubicBezTo>
                  <a:lnTo>
                    <a:pt x="11" y="1324"/>
                  </a:lnTo>
                  <a:lnTo>
                    <a:pt x="11" y="684"/>
                  </a:lnTo>
                  <a:lnTo>
                    <a:pt x="11" y="369"/>
                  </a:lnTo>
                  <a:cubicBezTo>
                    <a:pt x="11" y="320"/>
                    <a:pt x="11" y="261"/>
                    <a:pt x="20" y="212"/>
                  </a:cubicBezTo>
                  <a:lnTo>
                    <a:pt x="20" y="133"/>
                  </a:lnTo>
                  <a:cubicBezTo>
                    <a:pt x="30" y="104"/>
                    <a:pt x="30" y="84"/>
                    <a:pt x="40" y="54"/>
                  </a:cubicBezTo>
                  <a:cubicBezTo>
                    <a:pt x="40" y="45"/>
                    <a:pt x="50" y="35"/>
                    <a:pt x="50" y="25"/>
                  </a:cubicBezTo>
                  <a:cubicBezTo>
                    <a:pt x="59" y="25"/>
                    <a:pt x="59" y="15"/>
                    <a:pt x="70" y="15"/>
                  </a:cubicBezTo>
                  <a:cubicBezTo>
                    <a:pt x="79" y="5"/>
                    <a:pt x="89" y="5"/>
                    <a:pt x="89" y="5"/>
                  </a:cubicBezTo>
                  <a:cubicBezTo>
                    <a:pt x="89" y="5"/>
                    <a:pt x="85" y="1"/>
                    <a:pt x="7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78061" y="4329065"/>
              <a:ext cx="16736" cy="547414"/>
            </a:xfrm>
            <a:custGeom>
              <a:avLst/>
              <a:gdLst/>
              <a:ahLst/>
              <a:cxnLst/>
              <a:rect l="l" t="t" r="r" b="b"/>
              <a:pathLst>
                <a:path w="79" h="2584" extrusionOk="0">
                  <a:moveTo>
                    <a:pt x="6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10" y="15"/>
                  </a:lnTo>
                  <a:cubicBezTo>
                    <a:pt x="20" y="15"/>
                    <a:pt x="30" y="25"/>
                    <a:pt x="30" y="25"/>
                  </a:cubicBezTo>
                  <a:cubicBezTo>
                    <a:pt x="39" y="35"/>
                    <a:pt x="39" y="45"/>
                    <a:pt x="39" y="54"/>
                  </a:cubicBezTo>
                  <a:cubicBezTo>
                    <a:pt x="50" y="84"/>
                    <a:pt x="59" y="104"/>
                    <a:pt x="59" y="133"/>
                  </a:cubicBezTo>
                  <a:cubicBezTo>
                    <a:pt x="59" y="163"/>
                    <a:pt x="59" y="183"/>
                    <a:pt x="69" y="212"/>
                  </a:cubicBezTo>
                  <a:lnTo>
                    <a:pt x="69" y="369"/>
                  </a:lnTo>
                  <a:lnTo>
                    <a:pt x="69" y="684"/>
                  </a:lnTo>
                  <a:lnTo>
                    <a:pt x="69" y="1324"/>
                  </a:lnTo>
                  <a:lnTo>
                    <a:pt x="69" y="2584"/>
                  </a:lnTo>
                  <a:cubicBezTo>
                    <a:pt x="69" y="2160"/>
                    <a:pt x="79" y="1747"/>
                    <a:pt x="79" y="1324"/>
                  </a:cubicBezTo>
                  <a:lnTo>
                    <a:pt x="79" y="684"/>
                  </a:lnTo>
                  <a:lnTo>
                    <a:pt x="79" y="369"/>
                  </a:lnTo>
                  <a:lnTo>
                    <a:pt x="79" y="212"/>
                  </a:lnTo>
                  <a:cubicBezTo>
                    <a:pt x="79" y="183"/>
                    <a:pt x="69" y="163"/>
                    <a:pt x="69" y="133"/>
                  </a:cubicBezTo>
                  <a:cubicBezTo>
                    <a:pt x="69" y="104"/>
                    <a:pt x="59" y="84"/>
                    <a:pt x="59" y="54"/>
                  </a:cubicBezTo>
                  <a:cubicBezTo>
                    <a:pt x="50" y="45"/>
                    <a:pt x="50" y="35"/>
                    <a:pt x="39" y="25"/>
                  </a:cubicBezTo>
                  <a:lnTo>
                    <a:pt x="20" y="5"/>
                  </a:lnTo>
                  <a:cubicBezTo>
                    <a:pt x="13" y="2"/>
                    <a:pt x="9" y="1"/>
                    <a:pt x="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400941" y="4703188"/>
              <a:ext cx="18854" cy="4449"/>
            </a:xfrm>
            <a:custGeom>
              <a:avLst/>
              <a:gdLst/>
              <a:ahLst/>
              <a:cxnLst/>
              <a:rect l="l" t="t" r="r" b="b"/>
              <a:pathLst>
                <a:path w="89" h="21" extrusionOk="0">
                  <a:moveTo>
                    <a:pt x="89" y="1"/>
                  </a:moveTo>
                  <a:cubicBezTo>
                    <a:pt x="60" y="1"/>
                    <a:pt x="30" y="1"/>
                    <a:pt x="10" y="11"/>
                  </a:cubicBezTo>
                  <a:cubicBezTo>
                    <a:pt x="1" y="11"/>
                    <a:pt x="10" y="20"/>
                    <a:pt x="10" y="20"/>
                  </a:cubicBezTo>
                  <a:cubicBezTo>
                    <a:pt x="40" y="20"/>
                    <a:pt x="60" y="11"/>
                    <a:pt x="8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36327" y="4759539"/>
              <a:ext cx="16736" cy="16948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60"/>
                    <a:pt x="59" y="79"/>
                  </a:cubicBezTo>
                  <a:cubicBezTo>
                    <a:pt x="69" y="79"/>
                    <a:pt x="79" y="79"/>
                    <a:pt x="69" y="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36327" y="4724160"/>
              <a:ext cx="19066" cy="18854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0" y="0"/>
                  </a:moveTo>
                  <a:cubicBezTo>
                    <a:pt x="30" y="30"/>
                    <a:pt x="50" y="59"/>
                    <a:pt x="79" y="89"/>
                  </a:cubicBezTo>
                  <a:cubicBezTo>
                    <a:pt x="89" y="89"/>
                    <a:pt x="89" y="89"/>
                    <a:pt x="89" y="79"/>
                  </a:cubicBezTo>
                  <a:cubicBezTo>
                    <a:pt x="59" y="50"/>
                    <a:pt x="30" y="3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48623" y="4659547"/>
              <a:ext cx="21185" cy="16948"/>
            </a:xfrm>
            <a:custGeom>
              <a:avLst/>
              <a:gdLst/>
              <a:ahLst/>
              <a:cxnLst/>
              <a:rect l="l" t="t" r="r" b="b"/>
              <a:pathLst>
                <a:path w="100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9"/>
                    <a:pt x="60" y="59"/>
                    <a:pt x="90" y="79"/>
                  </a:cubicBezTo>
                  <a:cubicBezTo>
                    <a:pt x="99" y="79"/>
                    <a:pt x="99" y="69"/>
                    <a:pt x="99" y="69"/>
                  </a:cubicBezTo>
                  <a:cubicBezTo>
                    <a:pt x="70" y="40"/>
                    <a:pt x="31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54978" y="4628194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30" y="40"/>
                    <a:pt x="50" y="50"/>
                  </a:cubicBezTo>
                  <a:cubicBezTo>
                    <a:pt x="50" y="50"/>
                    <a:pt x="60" y="40"/>
                    <a:pt x="50" y="40"/>
                  </a:cubicBezTo>
                  <a:cubicBezTo>
                    <a:pt x="40" y="30"/>
                    <a:pt x="20" y="11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57096" y="4592815"/>
              <a:ext cx="10592" cy="14617"/>
            </a:xfrm>
            <a:custGeom>
              <a:avLst/>
              <a:gdLst/>
              <a:ahLst/>
              <a:cxnLst/>
              <a:rect l="l" t="t" r="r" b="b"/>
              <a:pathLst>
                <a:path w="50" h="69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20"/>
                    <a:pt x="30" y="49"/>
                    <a:pt x="40" y="69"/>
                  </a:cubicBezTo>
                  <a:lnTo>
                    <a:pt x="50" y="69"/>
                  </a:lnTo>
                  <a:cubicBezTo>
                    <a:pt x="40" y="40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67477" y="4557225"/>
              <a:ext cx="8686" cy="12711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30" y="60"/>
                  </a:lnTo>
                  <a:lnTo>
                    <a:pt x="40" y="50"/>
                  </a:lnTo>
                  <a:cubicBezTo>
                    <a:pt x="30" y="31"/>
                    <a:pt x="2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02856" y="4553200"/>
              <a:ext cx="10804" cy="23939"/>
            </a:xfrm>
            <a:custGeom>
              <a:avLst/>
              <a:gdLst/>
              <a:ahLst/>
              <a:cxnLst/>
              <a:rect l="l" t="t" r="r" b="b"/>
              <a:pathLst>
                <a:path w="51" h="113" extrusionOk="0">
                  <a:moveTo>
                    <a:pt x="50" y="0"/>
                  </a:moveTo>
                  <a:cubicBezTo>
                    <a:pt x="31" y="39"/>
                    <a:pt x="11" y="69"/>
                    <a:pt x="1" y="109"/>
                  </a:cubicBezTo>
                  <a:cubicBezTo>
                    <a:pt x="1" y="109"/>
                    <a:pt x="5" y="113"/>
                    <a:pt x="8" y="113"/>
                  </a:cubicBezTo>
                  <a:cubicBezTo>
                    <a:pt x="10" y="113"/>
                    <a:pt x="11" y="112"/>
                    <a:pt x="11" y="109"/>
                  </a:cubicBezTo>
                  <a:cubicBezTo>
                    <a:pt x="31" y="79"/>
                    <a:pt x="40" y="39"/>
                    <a:pt x="50" y="1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40353" y="4521846"/>
              <a:ext cx="12075" cy="11652"/>
            </a:xfrm>
            <a:custGeom>
              <a:avLst/>
              <a:gdLst/>
              <a:ahLst/>
              <a:cxnLst/>
              <a:rect l="l" t="t" r="r" b="b"/>
              <a:pathLst>
                <a:path w="57" h="55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1"/>
                    <a:pt x="31" y="40"/>
                    <a:pt x="50" y="50"/>
                  </a:cubicBezTo>
                  <a:cubicBezTo>
                    <a:pt x="40" y="30"/>
                    <a:pt x="21" y="10"/>
                    <a:pt x="1" y="1"/>
                  </a:cubicBezTo>
                  <a:close/>
                  <a:moveTo>
                    <a:pt x="50" y="50"/>
                  </a:moveTo>
                  <a:cubicBezTo>
                    <a:pt x="50" y="53"/>
                    <a:pt x="52" y="54"/>
                    <a:pt x="53" y="54"/>
                  </a:cubicBezTo>
                  <a:cubicBezTo>
                    <a:pt x="55" y="54"/>
                    <a:pt x="57" y="50"/>
                    <a:pt x="50" y="5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5947" y="4469732"/>
              <a:ext cx="18854" cy="16948"/>
            </a:xfrm>
            <a:custGeom>
              <a:avLst/>
              <a:gdLst/>
              <a:ahLst/>
              <a:cxnLst/>
              <a:rect l="l" t="t" r="r" b="b"/>
              <a:pathLst>
                <a:path w="89" h="8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49" y="59"/>
                    <a:pt x="79" y="79"/>
                  </a:cubicBezTo>
                  <a:cubicBezTo>
                    <a:pt x="89" y="79"/>
                    <a:pt x="89" y="79"/>
                    <a:pt x="89" y="70"/>
                  </a:cubicBezTo>
                  <a:cubicBezTo>
                    <a:pt x="59" y="50"/>
                    <a:pt x="3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400941" y="4448971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20" y="30"/>
                    <a:pt x="1" y="50"/>
                  </a:cubicBezTo>
                  <a:lnTo>
                    <a:pt x="10" y="59"/>
                  </a:lnTo>
                  <a:cubicBezTo>
                    <a:pt x="30" y="39"/>
                    <a:pt x="40" y="20"/>
                    <a:pt x="6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376578" y="4482231"/>
              <a:ext cx="7838" cy="9533"/>
            </a:xfrm>
            <a:custGeom>
              <a:avLst/>
              <a:gdLst/>
              <a:ahLst/>
              <a:cxnLst/>
              <a:rect l="l" t="t" r="r" b="b"/>
              <a:pathLst>
                <a:path w="37" h="45" extrusionOk="0">
                  <a:moveTo>
                    <a:pt x="37" y="0"/>
                  </a:moveTo>
                  <a:cubicBezTo>
                    <a:pt x="27" y="11"/>
                    <a:pt x="7" y="20"/>
                    <a:pt x="7" y="40"/>
                  </a:cubicBezTo>
                  <a:cubicBezTo>
                    <a:pt x="1" y="40"/>
                    <a:pt x="3" y="44"/>
                    <a:pt x="8" y="44"/>
                  </a:cubicBezTo>
                  <a:cubicBezTo>
                    <a:pt x="11" y="44"/>
                    <a:pt x="14" y="43"/>
                    <a:pt x="17" y="40"/>
                  </a:cubicBezTo>
                  <a:cubicBezTo>
                    <a:pt x="27" y="30"/>
                    <a:pt x="27" y="20"/>
                    <a:pt x="3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82087" y="4534345"/>
              <a:ext cx="8686" cy="6355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40" y="1"/>
                  </a:moveTo>
                  <a:cubicBezTo>
                    <a:pt x="31" y="1"/>
                    <a:pt x="11" y="10"/>
                    <a:pt x="1" y="21"/>
                  </a:cubicBezTo>
                  <a:lnTo>
                    <a:pt x="11" y="3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98822" y="456569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20"/>
                    <a:pt x="20" y="30"/>
                    <a:pt x="11" y="50"/>
                  </a:cubicBezTo>
                  <a:cubicBezTo>
                    <a:pt x="0" y="50"/>
                    <a:pt x="11" y="59"/>
                    <a:pt x="11" y="59"/>
                  </a:cubicBezTo>
                  <a:cubicBezTo>
                    <a:pt x="30" y="39"/>
                    <a:pt x="5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336327" y="4613576"/>
              <a:ext cx="16736" cy="8686"/>
            </a:xfrm>
            <a:custGeom>
              <a:avLst/>
              <a:gdLst/>
              <a:ahLst/>
              <a:cxnLst/>
              <a:rect l="l" t="t" r="r" b="b"/>
              <a:pathLst>
                <a:path w="79" h="41" extrusionOk="0">
                  <a:moveTo>
                    <a:pt x="0" y="1"/>
                  </a:moveTo>
                  <a:cubicBezTo>
                    <a:pt x="30" y="10"/>
                    <a:pt x="50" y="30"/>
                    <a:pt x="69" y="40"/>
                  </a:cubicBezTo>
                  <a:cubicBezTo>
                    <a:pt x="69" y="40"/>
                    <a:pt x="79" y="40"/>
                    <a:pt x="69" y="30"/>
                  </a:cubicBezTo>
                  <a:cubicBezTo>
                    <a:pt x="50" y="21"/>
                    <a:pt x="3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07085" y="4655310"/>
              <a:ext cx="15041" cy="8474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1"/>
                  </a:moveTo>
                  <a:cubicBezTo>
                    <a:pt x="50" y="10"/>
                    <a:pt x="20" y="20"/>
                    <a:pt x="1" y="30"/>
                  </a:cubicBezTo>
                  <a:lnTo>
                    <a:pt x="11" y="40"/>
                  </a:lnTo>
                  <a:cubicBezTo>
                    <a:pt x="31" y="30"/>
                    <a:pt x="50" y="10"/>
                    <a:pt x="7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405178" y="4776275"/>
              <a:ext cx="8474" cy="2118"/>
            </a:xfrm>
            <a:custGeom>
              <a:avLst/>
              <a:gdLst/>
              <a:ahLst/>
              <a:cxnLst/>
              <a:rect l="l" t="t" r="r" b="b"/>
              <a:pathLst>
                <a:path w="40" h="10" extrusionOk="0">
                  <a:moveTo>
                    <a:pt x="0" y="0"/>
                  </a:moveTo>
                  <a:lnTo>
                    <a:pt x="10" y="10"/>
                  </a:lnTo>
                  <a:cubicBezTo>
                    <a:pt x="20" y="10"/>
                    <a:pt x="29" y="1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403059" y="4819916"/>
              <a:ext cx="20973" cy="10804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1"/>
                  </a:moveTo>
                  <a:lnTo>
                    <a:pt x="98" y="1"/>
                  </a:lnTo>
                  <a:cubicBezTo>
                    <a:pt x="69" y="11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39" y="31"/>
                    <a:pt x="69" y="11"/>
                    <a:pt x="9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19592" y="4843007"/>
              <a:ext cx="29447" cy="14617"/>
            </a:xfrm>
            <a:custGeom>
              <a:avLst/>
              <a:gdLst/>
              <a:ahLst/>
              <a:cxnLst/>
              <a:rect l="l" t="t" r="r" b="b"/>
              <a:pathLst>
                <a:path w="139" h="69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0"/>
                    <a:pt x="79" y="49"/>
                    <a:pt x="129" y="69"/>
                  </a:cubicBezTo>
                  <a:cubicBezTo>
                    <a:pt x="129" y="69"/>
                    <a:pt x="138" y="59"/>
                    <a:pt x="129" y="59"/>
                  </a:cubicBezTo>
                  <a:cubicBezTo>
                    <a:pt x="89" y="40"/>
                    <a:pt x="40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2091" y="4822034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1" y="1"/>
                  </a:moveTo>
                  <a:lnTo>
                    <a:pt x="89" y="60"/>
                  </a:lnTo>
                  <a:cubicBezTo>
                    <a:pt x="89" y="60"/>
                    <a:pt x="99" y="50"/>
                    <a:pt x="89" y="50"/>
                  </a:cubicBezTo>
                  <a:cubicBezTo>
                    <a:pt x="60" y="30"/>
                    <a:pt x="30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3452" y="4751277"/>
              <a:ext cx="14617" cy="8474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cubicBezTo>
                    <a:pt x="20" y="10"/>
                    <a:pt x="40" y="29"/>
                    <a:pt x="69" y="40"/>
                  </a:cubicBezTo>
                  <a:lnTo>
                    <a:pt x="69" y="29"/>
                  </a:lnTo>
                  <a:cubicBezTo>
                    <a:pt x="4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07093" y="4698951"/>
              <a:ext cx="6567" cy="6567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1"/>
                  </a:moveTo>
                  <a:cubicBezTo>
                    <a:pt x="20" y="11"/>
                    <a:pt x="11" y="11"/>
                    <a:pt x="0" y="21"/>
                  </a:cubicBezTo>
                  <a:lnTo>
                    <a:pt x="11" y="31"/>
                  </a:lnTo>
                  <a:cubicBezTo>
                    <a:pt x="20" y="21"/>
                    <a:pt x="30" y="11"/>
                    <a:pt x="3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42683" y="4426091"/>
              <a:ext cx="10381" cy="10381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10"/>
                    <a:pt x="29" y="29"/>
                    <a:pt x="39" y="49"/>
                  </a:cubicBezTo>
                  <a:lnTo>
                    <a:pt x="49" y="39"/>
                  </a:lnTo>
                  <a:cubicBezTo>
                    <a:pt x="3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388442" y="4409355"/>
              <a:ext cx="10592" cy="6355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49" y="0"/>
                  </a:moveTo>
                  <a:cubicBezTo>
                    <a:pt x="30" y="10"/>
                    <a:pt x="10" y="10"/>
                    <a:pt x="1" y="20"/>
                  </a:cubicBezTo>
                  <a:cubicBezTo>
                    <a:pt x="1" y="30"/>
                    <a:pt x="1" y="30"/>
                    <a:pt x="10" y="30"/>
                  </a:cubicBezTo>
                  <a:cubicBezTo>
                    <a:pt x="20" y="20"/>
                    <a:pt x="30" y="10"/>
                    <a:pt x="4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388442" y="4355122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1"/>
                  </a:moveTo>
                  <a:cubicBezTo>
                    <a:pt x="49" y="20"/>
                    <a:pt x="20" y="30"/>
                    <a:pt x="10" y="49"/>
                  </a:cubicBezTo>
                  <a:cubicBezTo>
                    <a:pt x="1" y="49"/>
                    <a:pt x="10" y="60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03695" y="4373765"/>
              <a:ext cx="22456" cy="15677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106" y="1"/>
                  </a:moveTo>
                  <a:cubicBezTo>
                    <a:pt x="66" y="20"/>
                    <a:pt x="36" y="40"/>
                    <a:pt x="7" y="60"/>
                  </a:cubicBezTo>
                  <a:cubicBezTo>
                    <a:pt x="0" y="67"/>
                    <a:pt x="3" y="74"/>
                    <a:pt x="6" y="74"/>
                  </a:cubicBezTo>
                  <a:cubicBezTo>
                    <a:pt x="6" y="74"/>
                    <a:pt x="7" y="73"/>
                    <a:pt x="7" y="70"/>
                  </a:cubicBezTo>
                  <a:cubicBezTo>
                    <a:pt x="47" y="50"/>
                    <a:pt x="76" y="31"/>
                    <a:pt x="10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327854" y="4369740"/>
              <a:ext cx="21185" cy="15677"/>
            </a:xfrm>
            <a:custGeom>
              <a:avLst/>
              <a:gdLst/>
              <a:ahLst/>
              <a:cxnLst/>
              <a:rect l="l" t="t" r="r" b="b"/>
              <a:pathLst>
                <a:path w="100" h="74" extrusionOk="0">
                  <a:moveTo>
                    <a:pt x="1" y="0"/>
                  </a:moveTo>
                  <a:cubicBezTo>
                    <a:pt x="31" y="20"/>
                    <a:pt x="60" y="50"/>
                    <a:pt x="90" y="69"/>
                  </a:cubicBezTo>
                  <a:cubicBezTo>
                    <a:pt x="93" y="72"/>
                    <a:pt x="94" y="73"/>
                    <a:pt x="96" y="73"/>
                  </a:cubicBezTo>
                  <a:cubicBezTo>
                    <a:pt x="99" y="73"/>
                    <a:pt x="99" y="66"/>
                    <a:pt x="99" y="5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350945" y="4334361"/>
              <a:ext cx="6355" cy="14617"/>
            </a:xfrm>
            <a:custGeom>
              <a:avLst/>
              <a:gdLst/>
              <a:ahLst/>
              <a:cxnLst/>
              <a:rect l="l" t="t" r="r" b="b"/>
              <a:pathLst>
                <a:path w="30" h="69" extrusionOk="0">
                  <a:moveTo>
                    <a:pt x="0" y="0"/>
                  </a:moveTo>
                  <a:cubicBezTo>
                    <a:pt x="0" y="20"/>
                    <a:pt x="10" y="49"/>
                    <a:pt x="20" y="69"/>
                  </a:cubicBezTo>
                  <a:cubicBezTo>
                    <a:pt x="20" y="69"/>
                    <a:pt x="30" y="69"/>
                    <a:pt x="30" y="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69588" y="4659547"/>
              <a:ext cx="8686" cy="10592"/>
            </a:xfrm>
            <a:custGeom>
              <a:avLst/>
              <a:gdLst/>
              <a:ahLst/>
              <a:cxnLst/>
              <a:rect l="l" t="t" r="r" b="b"/>
              <a:pathLst>
                <a:path w="41" h="50" extrusionOk="0">
                  <a:moveTo>
                    <a:pt x="1" y="0"/>
                  </a:moveTo>
                  <a:cubicBezTo>
                    <a:pt x="20" y="20"/>
                    <a:pt x="20" y="2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78061" y="4609551"/>
              <a:ext cx="14829" cy="1461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cubicBezTo>
                    <a:pt x="50" y="20"/>
                    <a:pt x="20" y="40"/>
                    <a:pt x="0" y="59"/>
                  </a:cubicBezTo>
                  <a:lnTo>
                    <a:pt x="10" y="69"/>
                  </a:lnTo>
                  <a:lnTo>
                    <a:pt x="69" y="1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367681" y="4576079"/>
              <a:ext cx="12711" cy="13558"/>
            </a:xfrm>
            <a:custGeom>
              <a:avLst/>
              <a:gdLst/>
              <a:ahLst/>
              <a:cxnLst/>
              <a:rect l="l" t="t" r="r" b="b"/>
              <a:pathLst>
                <a:path w="60" h="64" extrusionOk="0">
                  <a:moveTo>
                    <a:pt x="0" y="1"/>
                  </a:moveTo>
                  <a:cubicBezTo>
                    <a:pt x="20" y="20"/>
                    <a:pt x="29" y="50"/>
                    <a:pt x="49" y="60"/>
                  </a:cubicBezTo>
                  <a:cubicBezTo>
                    <a:pt x="49" y="63"/>
                    <a:pt x="50" y="64"/>
                    <a:pt x="52" y="64"/>
                  </a:cubicBezTo>
                  <a:cubicBezTo>
                    <a:pt x="55" y="64"/>
                    <a:pt x="59" y="60"/>
                    <a:pt x="59" y="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71706" y="442376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1"/>
                    <a:pt x="21" y="40"/>
                    <a:pt x="40" y="60"/>
                  </a:cubicBezTo>
                  <a:lnTo>
                    <a:pt x="50" y="50"/>
                  </a:lnTo>
                  <a:cubicBezTo>
                    <a:pt x="30" y="31"/>
                    <a:pt x="1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34209" y="467204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cubicBezTo>
                    <a:pt x="20" y="10"/>
                    <a:pt x="30" y="3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78061" y="472818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59" y="1"/>
                  </a:moveTo>
                  <a:cubicBezTo>
                    <a:pt x="39" y="1"/>
                    <a:pt x="20" y="11"/>
                    <a:pt x="0" y="31"/>
                  </a:cubicBezTo>
                  <a:lnTo>
                    <a:pt x="10" y="40"/>
                  </a:lnTo>
                  <a:cubicBezTo>
                    <a:pt x="30" y="20"/>
                    <a:pt x="39" y="1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369588" y="4768013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0"/>
                    <a:pt x="20" y="20"/>
                    <a:pt x="20" y="29"/>
                  </a:cubicBezTo>
                  <a:cubicBezTo>
                    <a:pt x="20" y="29"/>
                    <a:pt x="31" y="3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378061" y="4834533"/>
              <a:ext cx="14829" cy="13770"/>
            </a:xfrm>
            <a:custGeom>
              <a:avLst/>
              <a:gdLst/>
              <a:ahLst/>
              <a:cxnLst/>
              <a:rect l="l" t="t" r="r" b="b"/>
              <a:pathLst>
                <a:path w="70" h="65" extrusionOk="0">
                  <a:moveTo>
                    <a:pt x="69" y="1"/>
                  </a:moveTo>
                  <a:lnTo>
                    <a:pt x="69" y="1"/>
                  </a:lnTo>
                  <a:cubicBezTo>
                    <a:pt x="39" y="10"/>
                    <a:pt x="20" y="30"/>
                    <a:pt x="0" y="60"/>
                  </a:cubicBezTo>
                  <a:cubicBezTo>
                    <a:pt x="0" y="60"/>
                    <a:pt x="5" y="64"/>
                    <a:pt x="8" y="64"/>
                  </a:cubicBezTo>
                  <a:cubicBezTo>
                    <a:pt x="9" y="64"/>
                    <a:pt x="10" y="63"/>
                    <a:pt x="10" y="60"/>
                  </a:cubicBezTo>
                  <a:cubicBezTo>
                    <a:pt x="30" y="40"/>
                    <a:pt x="39" y="21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407085" y="4855506"/>
              <a:ext cx="15041" cy="10592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10"/>
                    <a:pt x="20" y="20"/>
                    <a:pt x="1" y="40"/>
                  </a:cubicBezTo>
                  <a:cubicBezTo>
                    <a:pt x="1" y="40"/>
                    <a:pt x="1" y="49"/>
                    <a:pt x="11" y="49"/>
                  </a:cubicBezTo>
                  <a:cubicBezTo>
                    <a:pt x="31" y="30"/>
                    <a:pt x="50" y="20"/>
                    <a:pt x="7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290357" y="4623957"/>
              <a:ext cx="8686" cy="8474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11"/>
                    <a:pt x="11" y="20"/>
                    <a:pt x="1" y="31"/>
                  </a:cubicBezTo>
                  <a:lnTo>
                    <a:pt x="11" y="40"/>
                  </a:lnTo>
                  <a:cubicBezTo>
                    <a:pt x="20" y="31"/>
                    <a:pt x="31" y="11"/>
                    <a:pt x="4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82094" y="4584553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9"/>
                    <a:pt x="20" y="49"/>
                    <a:pt x="30" y="79"/>
                  </a:cubicBezTo>
                  <a:cubicBezTo>
                    <a:pt x="30" y="79"/>
                    <a:pt x="40" y="79"/>
                    <a:pt x="40" y="69"/>
                  </a:cubicBezTo>
                  <a:cubicBezTo>
                    <a:pt x="30" y="4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304974" y="4605314"/>
              <a:ext cx="14829" cy="10592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69" y="0"/>
                  </a:moveTo>
                  <a:cubicBezTo>
                    <a:pt x="50" y="10"/>
                    <a:pt x="21" y="20"/>
                    <a:pt x="1" y="40"/>
                  </a:cubicBezTo>
                  <a:cubicBezTo>
                    <a:pt x="1" y="49"/>
                    <a:pt x="10" y="49"/>
                    <a:pt x="10" y="49"/>
                  </a:cubicBezTo>
                  <a:cubicBezTo>
                    <a:pt x="30" y="40"/>
                    <a:pt x="50" y="20"/>
                    <a:pt x="69" y="1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11329" y="4648955"/>
              <a:ext cx="10592" cy="9533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50" y="1"/>
                  </a:moveTo>
                  <a:cubicBezTo>
                    <a:pt x="30" y="11"/>
                    <a:pt x="10" y="20"/>
                    <a:pt x="0" y="40"/>
                  </a:cubicBezTo>
                  <a:cubicBezTo>
                    <a:pt x="0" y="40"/>
                    <a:pt x="5" y="45"/>
                    <a:pt x="8" y="45"/>
                  </a:cubicBezTo>
                  <a:cubicBezTo>
                    <a:pt x="9" y="45"/>
                    <a:pt x="10" y="44"/>
                    <a:pt x="10" y="40"/>
                  </a:cubicBezTo>
                  <a:cubicBezTo>
                    <a:pt x="20" y="31"/>
                    <a:pt x="30" y="11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88450" y="4705306"/>
              <a:ext cx="4237" cy="4449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1"/>
                  </a:moveTo>
                  <a:cubicBezTo>
                    <a:pt x="10" y="1"/>
                    <a:pt x="10" y="21"/>
                    <a:pt x="20" y="21"/>
                  </a:cubicBezTo>
                  <a:lnTo>
                    <a:pt x="20" y="10"/>
                  </a:lnTo>
                  <a:cubicBezTo>
                    <a:pt x="20" y="10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257096" y="4707425"/>
              <a:ext cx="19066" cy="12711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0"/>
                    <a:pt x="59" y="40"/>
                    <a:pt x="79" y="59"/>
                  </a:cubicBezTo>
                  <a:lnTo>
                    <a:pt x="89" y="50"/>
                  </a:lnTo>
                  <a:cubicBezTo>
                    <a:pt x="59" y="30"/>
                    <a:pt x="3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98830" y="4751277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10"/>
                    <a:pt x="10" y="20"/>
                    <a:pt x="0" y="40"/>
                  </a:cubicBezTo>
                  <a:lnTo>
                    <a:pt x="10" y="49"/>
                  </a:lnTo>
                  <a:cubicBezTo>
                    <a:pt x="20" y="29"/>
                    <a:pt x="39" y="1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309211" y="4730304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60" y="1"/>
                  </a:moveTo>
                  <a:cubicBezTo>
                    <a:pt x="59" y="1"/>
                    <a:pt x="59" y="1"/>
                    <a:pt x="59" y="1"/>
                  </a:cubicBezTo>
                  <a:lnTo>
                    <a:pt x="59" y="1"/>
                  </a:lnTo>
                  <a:lnTo>
                    <a:pt x="60" y="1"/>
                  </a:lnTo>
                  <a:close/>
                  <a:moveTo>
                    <a:pt x="59" y="1"/>
                  </a:moveTo>
                  <a:lnTo>
                    <a:pt x="1" y="30"/>
                  </a:lnTo>
                  <a:cubicBezTo>
                    <a:pt x="1" y="40"/>
                    <a:pt x="10" y="40"/>
                    <a:pt x="10" y="40"/>
                  </a:cubicBezTo>
                  <a:cubicBezTo>
                    <a:pt x="29" y="30"/>
                    <a:pt x="40" y="1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21710" y="4761657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10" y="30"/>
                    <a:pt x="1" y="50"/>
                  </a:cubicBezTo>
                  <a:cubicBezTo>
                    <a:pt x="1" y="59"/>
                    <a:pt x="10" y="59"/>
                    <a:pt x="10" y="59"/>
                  </a:cubicBezTo>
                  <a:cubicBezTo>
                    <a:pt x="20" y="40"/>
                    <a:pt x="40" y="20"/>
                    <a:pt x="6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296712" y="4780512"/>
              <a:ext cx="12711" cy="4237"/>
            </a:xfrm>
            <a:custGeom>
              <a:avLst/>
              <a:gdLst/>
              <a:ahLst/>
              <a:cxnLst/>
              <a:rect l="l" t="t" r="r" b="b"/>
              <a:pathLst>
                <a:path w="60" h="20" extrusionOk="0">
                  <a:moveTo>
                    <a:pt x="1" y="0"/>
                  </a:moveTo>
                  <a:cubicBezTo>
                    <a:pt x="20" y="0"/>
                    <a:pt x="40" y="10"/>
                    <a:pt x="49" y="20"/>
                  </a:cubicBezTo>
                  <a:cubicBezTo>
                    <a:pt x="60" y="20"/>
                    <a:pt x="60" y="10"/>
                    <a:pt x="60" y="10"/>
                  </a:cubicBezTo>
                  <a:cubicBezTo>
                    <a:pt x="40" y="0"/>
                    <a:pt x="20" y="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436319" y="452608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1" y="1"/>
                  </a:moveTo>
                  <a:lnTo>
                    <a:pt x="1" y="10"/>
                  </a:lnTo>
                  <a:cubicBezTo>
                    <a:pt x="11" y="20"/>
                    <a:pt x="20" y="49"/>
                    <a:pt x="30" y="60"/>
                  </a:cubicBezTo>
                  <a:cubicBezTo>
                    <a:pt x="40" y="60"/>
                    <a:pt x="40" y="60"/>
                    <a:pt x="40" y="49"/>
                  </a:cubicBezTo>
                  <a:cubicBezTo>
                    <a:pt x="30" y="40"/>
                    <a:pt x="1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430176" y="448223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0" y="0"/>
                  </a:moveTo>
                  <a:cubicBezTo>
                    <a:pt x="10" y="20"/>
                    <a:pt x="20" y="40"/>
                    <a:pt x="40" y="59"/>
                  </a:cubicBezTo>
                  <a:lnTo>
                    <a:pt x="4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459411" y="445935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1"/>
                  </a:moveTo>
                  <a:cubicBezTo>
                    <a:pt x="49" y="20"/>
                    <a:pt x="20" y="30"/>
                    <a:pt x="0" y="49"/>
                  </a:cubicBezTo>
                  <a:cubicBezTo>
                    <a:pt x="0" y="49"/>
                    <a:pt x="0" y="60"/>
                    <a:pt x="10" y="60"/>
                  </a:cubicBezTo>
                  <a:cubicBezTo>
                    <a:pt x="29" y="49"/>
                    <a:pt x="49" y="20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40556" y="4434353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0" y="0"/>
                  </a:moveTo>
                  <a:lnTo>
                    <a:pt x="59" y="60"/>
                  </a:lnTo>
                  <a:lnTo>
                    <a:pt x="70" y="49"/>
                  </a:lnTo>
                  <a:cubicBezTo>
                    <a:pt x="50" y="30"/>
                    <a:pt x="3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461317" y="440935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1" y="49"/>
                  </a:lnTo>
                  <a:cubicBezTo>
                    <a:pt x="1" y="59"/>
                    <a:pt x="11" y="59"/>
                    <a:pt x="11" y="59"/>
                  </a:cubicBezTo>
                  <a:cubicBezTo>
                    <a:pt x="20" y="40"/>
                    <a:pt x="40" y="2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444582" y="439261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0"/>
                    <a:pt x="31" y="40"/>
                    <a:pt x="51" y="60"/>
                  </a:cubicBezTo>
                  <a:cubicBezTo>
                    <a:pt x="51" y="60"/>
                    <a:pt x="60" y="60"/>
                    <a:pt x="60" y="49"/>
                  </a:cubicBezTo>
                  <a:cubicBezTo>
                    <a:pt x="40" y="30"/>
                    <a:pt x="2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459411" y="4369740"/>
              <a:ext cx="14617" cy="148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20"/>
                    <a:pt x="20" y="39"/>
                    <a:pt x="0" y="59"/>
                  </a:cubicBezTo>
                  <a:lnTo>
                    <a:pt x="10" y="69"/>
                  </a:lnTo>
                  <a:cubicBezTo>
                    <a:pt x="29" y="50"/>
                    <a:pt x="49" y="20"/>
                    <a:pt x="6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82290" y="4392619"/>
              <a:ext cx="14829" cy="8686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1"/>
                  </a:moveTo>
                  <a:cubicBezTo>
                    <a:pt x="50" y="10"/>
                    <a:pt x="20" y="20"/>
                    <a:pt x="0" y="30"/>
                  </a:cubicBezTo>
                  <a:lnTo>
                    <a:pt x="10" y="40"/>
                  </a:lnTo>
                  <a:cubicBezTo>
                    <a:pt x="30" y="30"/>
                    <a:pt x="50" y="10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484409" y="4434353"/>
              <a:ext cx="14617" cy="9533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20" y="20"/>
                    <a:pt x="0" y="40"/>
                  </a:cubicBezTo>
                  <a:cubicBezTo>
                    <a:pt x="0" y="40"/>
                    <a:pt x="0" y="44"/>
                    <a:pt x="3" y="44"/>
                  </a:cubicBezTo>
                  <a:cubicBezTo>
                    <a:pt x="5" y="44"/>
                    <a:pt x="7" y="43"/>
                    <a:pt x="10" y="40"/>
                  </a:cubicBezTo>
                  <a:cubicBezTo>
                    <a:pt x="29" y="30"/>
                    <a:pt x="49" y="20"/>
                    <a:pt x="6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78053" y="4469732"/>
              <a:ext cx="19066" cy="8474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cubicBezTo>
                    <a:pt x="59" y="0"/>
                    <a:pt x="30" y="11"/>
                    <a:pt x="11" y="30"/>
                  </a:cubicBezTo>
                  <a:cubicBezTo>
                    <a:pt x="0" y="30"/>
                    <a:pt x="11" y="40"/>
                    <a:pt x="11" y="40"/>
                  </a:cubicBezTo>
                  <a:cubicBezTo>
                    <a:pt x="40" y="20"/>
                    <a:pt x="59" y="11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482290" y="4501085"/>
              <a:ext cx="16736" cy="8474"/>
            </a:xfrm>
            <a:custGeom>
              <a:avLst/>
              <a:gdLst/>
              <a:ahLst/>
              <a:cxnLst/>
              <a:rect l="l" t="t" r="r" b="b"/>
              <a:pathLst>
                <a:path w="79" h="40" extrusionOk="0">
                  <a:moveTo>
                    <a:pt x="79" y="0"/>
                  </a:moveTo>
                  <a:cubicBezTo>
                    <a:pt x="50" y="10"/>
                    <a:pt x="30" y="20"/>
                    <a:pt x="0" y="30"/>
                  </a:cubicBezTo>
                  <a:lnTo>
                    <a:pt x="0" y="40"/>
                  </a:lnTo>
                  <a:cubicBezTo>
                    <a:pt x="30" y="30"/>
                    <a:pt x="59" y="1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480172" y="4538582"/>
              <a:ext cx="10592" cy="2118"/>
            </a:xfrm>
            <a:custGeom>
              <a:avLst/>
              <a:gdLst/>
              <a:ahLst/>
              <a:cxnLst/>
              <a:rect l="l" t="t" r="r" b="b"/>
              <a:pathLst>
                <a:path w="50" h="10" extrusionOk="0">
                  <a:moveTo>
                    <a:pt x="1" y="1"/>
                  </a:moveTo>
                  <a:lnTo>
                    <a:pt x="1" y="10"/>
                  </a:lnTo>
                  <a:cubicBezTo>
                    <a:pt x="20" y="10"/>
                    <a:pt x="40" y="1"/>
                    <a:pt x="4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467673" y="4567817"/>
              <a:ext cx="16948" cy="6355"/>
            </a:xfrm>
            <a:custGeom>
              <a:avLst/>
              <a:gdLst/>
              <a:ahLst/>
              <a:cxnLst/>
              <a:rect l="l" t="t" r="r" b="b"/>
              <a:pathLst>
                <a:path w="80" h="30" extrusionOk="0">
                  <a:moveTo>
                    <a:pt x="79" y="0"/>
                  </a:moveTo>
                  <a:lnTo>
                    <a:pt x="79" y="0"/>
                  </a:lnTo>
                  <a:cubicBezTo>
                    <a:pt x="49" y="10"/>
                    <a:pt x="20" y="10"/>
                    <a:pt x="1" y="20"/>
                  </a:cubicBezTo>
                  <a:lnTo>
                    <a:pt x="1" y="29"/>
                  </a:lnTo>
                  <a:cubicBezTo>
                    <a:pt x="30" y="20"/>
                    <a:pt x="49" y="1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448818" y="4597052"/>
              <a:ext cx="21185" cy="6355"/>
            </a:xfrm>
            <a:custGeom>
              <a:avLst/>
              <a:gdLst/>
              <a:ahLst/>
              <a:cxnLst/>
              <a:rect l="l" t="t" r="r" b="b"/>
              <a:pathLst>
                <a:path w="100" h="30" extrusionOk="0">
                  <a:moveTo>
                    <a:pt x="99" y="0"/>
                  </a:moveTo>
                  <a:cubicBezTo>
                    <a:pt x="70" y="0"/>
                    <a:pt x="31" y="0"/>
                    <a:pt x="11" y="20"/>
                  </a:cubicBezTo>
                  <a:cubicBezTo>
                    <a:pt x="1" y="20"/>
                    <a:pt x="11" y="29"/>
                    <a:pt x="11" y="29"/>
                  </a:cubicBezTo>
                  <a:cubicBezTo>
                    <a:pt x="40" y="10"/>
                    <a:pt x="70" y="1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419584" y="4553200"/>
              <a:ext cx="10804" cy="19914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0"/>
                    <a:pt x="21" y="69"/>
                    <a:pt x="40" y="89"/>
                  </a:cubicBezTo>
                  <a:cubicBezTo>
                    <a:pt x="40" y="92"/>
                    <a:pt x="41" y="93"/>
                    <a:pt x="43" y="93"/>
                  </a:cubicBezTo>
                  <a:cubicBezTo>
                    <a:pt x="46" y="93"/>
                    <a:pt x="50" y="89"/>
                    <a:pt x="50" y="89"/>
                  </a:cubicBezTo>
                  <a:cubicBezTo>
                    <a:pt x="40" y="59"/>
                    <a:pt x="21" y="3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438438" y="4357029"/>
              <a:ext cx="10592" cy="18007"/>
            </a:xfrm>
            <a:custGeom>
              <a:avLst/>
              <a:gdLst/>
              <a:ahLst/>
              <a:cxnLst/>
              <a:rect l="l" t="t" r="r" b="b"/>
              <a:pathLst>
                <a:path w="50" h="85" extrusionOk="0">
                  <a:moveTo>
                    <a:pt x="1" y="1"/>
                  </a:moveTo>
                  <a:cubicBezTo>
                    <a:pt x="20" y="31"/>
                    <a:pt x="30" y="60"/>
                    <a:pt x="40" y="80"/>
                  </a:cubicBezTo>
                  <a:cubicBezTo>
                    <a:pt x="40" y="83"/>
                    <a:pt x="41" y="84"/>
                    <a:pt x="43" y="84"/>
                  </a:cubicBezTo>
                  <a:cubicBezTo>
                    <a:pt x="45" y="84"/>
                    <a:pt x="50" y="80"/>
                    <a:pt x="50" y="80"/>
                  </a:cubicBezTo>
                  <a:cubicBezTo>
                    <a:pt x="40" y="51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428057" y="4403000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40"/>
                    <a:pt x="50" y="60"/>
                  </a:cubicBezTo>
                  <a:cubicBezTo>
                    <a:pt x="50" y="60"/>
                    <a:pt x="59" y="60"/>
                    <a:pt x="59" y="50"/>
                  </a:cubicBezTo>
                  <a:cubicBezTo>
                    <a:pt x="50" y="30"/>
                    <a:pt x="2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25939" y="4444734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1" y="0"/>
                  </a:moveTo>
                  <a:lnTo>
                    <a:pt x="60" y="89"/>
                  </a:lnTo>
                  <a:cubicBezTo>
                    <a:pt x="60" y="89"/>
                    <a:pt x="69" y="89"/>
                    <a:pt x="69" y="79"/>
                  </a:cubicBezTo>
                  <a:cubicBezTo>
                    <a:pt x="50" y="50"/>
                    <a:pt x="30" y="3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94586" y="4334361"/>
              <a:ext cx="4449" cy="6355"/>
            </a:xfrm>
            <a:custGeom>
              <a:avLst/>
              <a:gdLst/>
              <a:ahLst/>
              <a:cxnLst/>
              <a:rect l="l" t="t" r="r" b="b"/>
              <a:pathLst>
                <a:path w="21" h="30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10"/>
                    <a:pt x="1" y="20"/>
                    <a:pt x="1" y="29"/>
                  </a:cubicBezTo>
                  <a:lnTo>
                    <a:pt x="11" y="29"/>
                  </a:lnTo>
                  <a:cubicBezTo>
                    <a:pt x="20" y="20"/>
                    <a:pt x="20" y="10"/>
                    <a:pt x="2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2"/>
          <p:cNvSpPr/>
          <p:nvPr/>
        </p:nvSpPr>
        <p:spPr>
          <a:xfrm>
            <a:off x="49" y="3685887"/>
            <a:ext cx="9143974" cy="640415"/>
          </a:xfrm>
          <a:custGeom>
            <a:avLst/>
            <a:gdLst/>
            <a:ahLst/>
            <a:cxnLst/>
            <a:rect l="l" t="t" r="r" b="b"/>
            <a:pathLst>
              <a:path w="43163" h="3023" extrusionOk="0">
                <a:moveTo>
                  <a:pt x="21994" y="1"/>
                </a:moveTo>
                <a:cubicBezTo>
                  <a:pt x="21978" y="1"/>
                  <a:pt x="21962" y="1"/>
                  <a:pt x="21946" y="1"/>
                </a:cubicBezTo>
                <a:cubicBezTo>
                  <a:pt x="19908" y="11"/>
                  <a:pt x="18856" y="1015"/>
                  <a:pt x="16946" y="1310"/>
                </a:cubicBezTo>
                <a:cubicBezTo>
                  <a:pt x="16547" y="1369"/>
                  <a:pt x="16131" y="1394"/>
                  <a:pt x="15710" y="1394"/>
                </a:cubicBezTo>
                <a:cubicBezTo>
                  <a:pt x="14719" y="1394"/>
                  <a:pt x="13698" y="1254"/>
                  <a:pt x="12794" y="1074"/>
                </a:cubicBezTo>
                <a:cubicBezTo>
                  <a:pt x="11495" y="828"/>
                  <a:pt x="10235" y="513"/>
                  <a:pt x="8808" y="454"/>
                </a:cubicBezTo>
                <a:cubicBezTo>
                  <a:pt x="8609" y="444"/>
                  <a:pt x="8411" y="440"/>
                  <a:pt x="8215" y="440"/>
                </a:cubicBezTo>
                <a:cubicBezTo>
                  <a:pt x="6398" y="440"/>
                  <a:pt x="4680" y="828"/>
                  <a:pt x="3090" y="1192"/>
                </a:cubicBezTo>
                <a:cubicBezTo>
                  <a:pt x="2057" y="1438"/>
                  <a:pt x="1033" y="1674"/>
                  <a:pt x="0" y="1920"/>
                </a:cubicBezTo>
                <a:lnTo>
                  <a:pt x="0" y="3023"/>
                </a:lnTo>
                <a:lnTo>
                  <a:pt x="43163" y="3023"/>
                </a:lnTo>
                <a:lnTo>
                  <a:pt x="43163" y="1497"/>
                </a:lnTo>
                <a:cubicBezTo>
                  <a:pt x="43005" y="1438"/>
                  <a:pt x="42838" y="1399"/>
                  <a:pt x="42660" y="1359"/>
                </a:cubicBezTo>
                <a:cubicBezTo>
                  <a:pt x="42139" y="1265"/>
                  <a:pt x="41572" y="1237"/>
                  <a:pt x="40994" y="1237"/>
                </a:cubicBezTo>
                <a:cubicBezTo>
                  <a:pt x="40546" y="1237"/>
                  <a:pt x="40092" y="1254"/>
                  <a:pt x="39649" y="1271"/>
                </a:cubicBezTo>
                <a:cubicBezTo>
                  <a:pt x="39205" y="1293"/>
                  <a:pt x="38748" y="1312"/>
                  <a:pt x="38296" y="1312"/>
                </a:cubicBezTo>
                <a:cubicBezTo>
                  <a:pt x="37726" y="1312"/>
                  <a:pt x="37164" y="1281"/>
                  <a:pt x="36648" y="1182"/>
                </a:cubicBezTo>
                <a:cubicBezTo>
                  <a:pt x="35280" y="926"/>
                  <a:pt x="34473" y="228"/>
                  <a:pt x="32957" y="198"/>
                </a:cubicBezTo>
                <a:cubicBezTo>
                  <a:pt x="32921" y="197"/>
                  <a:pt x="32885" y="197"/>
                  <a:pt x="32849" y="197"/>
                </a:cubicBezTo>
                <a:cubicBezTo>
                  <a:pt x="31057" y="197"/>
                  <a:pt x="30019" y="1145"/>
                  <a:pt x="28214" y="1241"/>
                </a:cubicBezTo>
                <a:cubicBezTo>
                  <a:pt x="28107" y="1247"/>
                  <a:pt x="28000" y="1250"/>
                  <a:pt x="27895" y="1250"/>
                </a:cubicBezTo>
                <a:cubicBezTo>
                  <a:pt x="26830" y="1250"/>
                  <a:pt x="25860" y="947"/>
                  <a:pt x="25045" y="661"/>
                </a:cubicBezTo>
                <a:cubicBezTo>
                  <a:pt x="24171" y="340"/>
                  <a:pt x="23183" y="1"/>
                  <a:pt x="21994" y="1"/>
                </a:cubicBezTo>
                <a:close/>
              </a:path>
            </a:pathLst>
          </a:custGeom>
          <a:solidFill>
            <a:srgbClr val="6D7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>
            <a:off x="8677382" y="3379914"/>
            <a:ext cx="275402" cy="601435"/>
            <a:chOff x="963107" y="4183314"/>
            <a:chExt cx="275402" cy="601435"/>
          </a:xfrm>
        </p:grpSpPr>
        <p:sp>
          <p:nvSpPr>
            <p:cNvPr id="95" name="Google Shape;95;p2"/>
            <p:cNvSpPr/>
            <p:nvPr/>
          </p:nvSpPr>
          <p:spPr>
            <a:xfrm>
              <a:off x="1009078" y="4223777"/>
              <a:ext cx="60588" cy="244048"/>
            </a:xfrm>
            <a:custGeom>
              <a:avLst/>
              <a:gdLst/>
              <a:ahLst/>
              <a:cxnLst/>
              <a:rect l="l" t="t" r="r" b="b"/>
              <a:pathLst>
                <a:path w="286" h="1152" extrusionOk="0">
                  <a:moveTo>
                    <a:pt x="0" y="0"/>
                  </a:moveTo>
                  <a:cubicBezTo>
                    <a:pt x="10" y="10"/>
                    <a:pt x="49" y="59"/>
                    <a:pt x="49" y="148"/>
                  </a:cubicBezTo>
                  <a:cubicBezTo>
                    <a:pt x="49" y="256"/>
                    <a:pt x="29" y="1034"/>
                    <a:pt x="79" y="1093"/>
                  </a:cubicBezTo>
                  <a:cubicBezTo>
                    <a:pt x="118" y="1132"/>
                    <a:pt x="217" y="1152"/>
                    <a:pt x="285" y="1152"/>
                  </a:cubicBezTo>
                  <a:lnTo>
                    <a:pt x="285" y="1102"/>
                  </a:lnTo>
                  <a:cubicBezTo>
                    <a:pt x="79" y="1102"/>
                    <a:pt x="118" y="955"/>
                    <a:pt x="118" y="492"/>
                  </a:cubicBezTo>
                  <a:cubicBezTo>
                    <a:pt x="118" y="177"/>
                    <a:pt x="128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75606" y="4223777"/>
              <a:ext cx="94060" cy="273283"/>
            </a:xfrm>
            <a:custGeom>
              <a:avLst/>
              <a:gdLst/>
              <a:ahLst/>
              <a:cxnLst/>
              <a:rect l="l" t="t" r="r" b="b"/>
              <a:pathLst>
                <a:path w="444" h="1290" extrusionOk="0">
                  <a:moveTo>
                    <a:pt x="109" y="0"/>
                  </a:moveTo>
                  <a:lnTo>
                    <a:pt x="109" y="0"/>
                  </a:lnTo>
                  <a:cubicBezTo>
                    <a:pt x="30" y="20"/>
                    <a:pt x="1" y="128"/>
                    <a:pt x="1" y="453"/>
                  </a:cubicBezTo>
                  <a:cubicBezTo>
                    <a:pt x="1" y="1122"/>
                    <a:pt x="89" y="1279"/>
                    <a:pt x="443" y="1290"/>
                  </a:cubicBezTo>
                  <a:lnTo>
                    <a:pt x="443" y="1231"/>
                  </a:lnTo>
                  <a:lnTo>
                    <a:pt x="237" y="1181"/>
                  </a:lnTo>
                  <a:cubicBezTo>
                    <a:pt x="60" y="1142"/>
                    <a:pt x="109" y="768"/>
                    <a:pt x="80" y="354"/>
                  </a:cubicBezTo>
                  <a:cubicBezTo>
                    <a:pt x="60" y="118"/>
                    <a:pt x="89" y="30"/>
                    <a:pt x="10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4080" y="4223777"/>
              <a:ext cx="85586" cy="260784"/>
            </a:xfrm>
            <a:custGeom>
              <a:avLst/>
              <a:gdLst/>
              <a:ahLst/>
              <a:cxnLst/>
              <a:rect l="l" t="t" r="r" b="b"/>
              <a:pathLst>
                <a:path w="404" h="1231" extrusionOk="0">
                  <a:moveTo>
                    <a:pt x="59" y="0"/>
                  </a:moveTo>
                  <a:cubicBezTo>
                    <a:pt x="40" y="10"/>
                    <a:pt x="29" y="50"/>
                    <a:pt x="20" y="69"/>
                  </a:cubicBezTo>
                  <a:cubicBezTo>
                    <a:pt x="0" y="158"/>
                    <a:pt x="10" y="256"/>
                    <a:pt x="20" y="354"/>
                  </a:cubicBezTo>
                  <a:cubicBezTo>
                    <a:pt x="49" y="768"/>
                    <a:pt x="0" y="1142"/>
                    <a:pt x="177" y="1181"/>
                  </a:cubicBezTo>
                  <a:lnTo>
                    <a:pt x="403" y="1231"/>
                  </a:lnTo>
                  <a:lnTo>
                    <a:pt x="403" y="1152"/>
                  </a:lnTo>
                  <a:cubicBezTo>
                    <a:pt x="335" y="1152"/>
                    <a:pt x="226" y="1132"/>
                    <a:pt x="187" y="1093"/>
                  </a:cubicBezTo>
                  <a:cubicBezTo>
                    <a:pt x="128" y="1034"/>
                    <a:pt x="147" y="256"/>
                    <a:pt x="147" y="148"/>
                  </a:cubicBezTo>
                  <a:cubicBezTo>
                    <a:pt x="147" y="109"/>
                    <a:pt x="147" y="79"/>
                    <a:pt x="128" y="50"/>
                  </a:cubicBezTo>
                  <a:cubicBezTo>
                    <a:pt x="128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92342" y="4223777"/>
              <a:ext cx="77324" cy="258666"/>
            </a:xfrm>
            <a:custGeom>
              <a:avLst/>
              <a:gdLst/>
              <a:ahLst/>
              <a:cxnLst/>
              <a:rect l="l" t="t" r="r" b="b"/>
              <a:pathLst>
                <a:path w="365" h="1221" extrusionOk="0">
                  <a:moveTo>
                    <a:pt x="60" y="0"/>
                  </a:moveTo>
                  <a:cubicBezTo>
                    <a:pt x="40" y="10"/>
                    <a:pt x="30" y="50"/>
                    <a:pt x="20" y="69"/>
                  </a:cubicBezTo>
                  <a:cubicBezTo>
                    <a:pt x="1" y="158"/>
                    <a:pt x="10" y="256"/>
                    <a:pt x="20" y="354"/>
                  </a:cubicBezTo>
                  <a:cubicBezTo>
                    <a:pt x="49" y="768"/>
                    <a:pt x="1" y="1142"/>
                    <a:pt x="178" y="1181"/>
                  </a:cubicBezTo>
                  <a:lnTo>
                    <a:pt x="364" y="1220"/>
                  </a:lnTo>
                  <a:lnTo>
                    <a:pt x="364" y="1152"/>
                  </a:lnTo>
                  <a:cubicBezTo>
                    <a:pt x="296" y="114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8" y="79"/>
                    <a:pt x="128" y="50"/>
                  </a:cubicBezTo>
                  <a:cubicBezTo>
                    <a:pt x="119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8105" y="4223777"/>
              <a:ext cx="81561" cy="260784"/>
            </a:xfrm>
            <a:custGeom>
              <a:avLst/>
              <a:gdLst/>
              <a:ahLst/>
              <a:cxnLst/>
              <a:rect l="l" t="t" r="r" b="b"/>
              <a:pathLst>
                <a:path w="385" h="1231" extrusionOk="0">
                  <a:moveTo>
                    <a:pt x="60" y="0"/>
                  </a:moveTo>
                  <a:cubicBezTo>
                    <a:pt x="40" y="10"/>
                    <a:pt x="30" y="50"/>
                    <a:pt x="21" y="69"/>
                  </a:cubicBezTo>
                  <a:cubicBezTo>
                    <a:pt x="1" y="158"/>
                    <a:pt x="10" y="256"/>
                    <a:pt x="21" y="354"/>
                  </a:cubicBezTo>
                  <a:cubicBezTo>
                    <a:pt x="50" y="768"/>
                    <a:pt x="1" y="1142"/>
                    <a:pt x="178" y="1181"/>
                  </a:cubicBezTo>
                  <a:lnTo>
                    <a:pt x="384" y="1231"/>
                  </a:lnTo>
                  <a:lnTo>
                    <a:pt x="384" y="1152"/>
                  </a:lnTo>
                  <a:cubicBezTo>
                    <a:pt x="316" y="115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9" y="79"/>
                    <a:pt x="128" y="50"/>
                  </a:cubicBezTo>
                  <a:cubicBezTo>
                    <a:pt x="119" y="30"/>
                    <a:pt x="109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8105" y="4221658"/>
              <a:ext cx="83892" cy="262479"/>
            </a:xfrm>
            <a:custGeom>
              <a:avLst/>
              <a:gdLst/>
              <a:ahLst/>
              <a:cxnLst/>
              <a:rect l="l" t="t" r="r" b="b"/>
              <a:pathLst>
                <a:path w="396" h="1239" extrusionOk="0">
                  <a:moveTo>
                    <a:pt x="158" y="985"/>
                  </a:moveTo>
                  <a:cubicBezTo>
                    <a:pt x="158" y="1014"/>
                    <a:pt x="158" y="1034"/>
                    <a:pt x="168" y="1064"/>
                  </a:cubicBezTo>
                  <a:cubicBezTo>
                    <a:pt x="168" y="1034"/>
                    <a:pt x="158" y="1014"/>
                    <a:pt x="158" y="985"/>
                  </a:cubicBezTo>
                  <a:close/>
                  <a:moveTo>
                    <a:pt x="168" y="1064"/>
                  </a:moveTo>
                  <a:cubicBezTo>
                    <a:pt x="168" y="1083"/>
                    <a:pt x="178" y="1093"/>
                    <a:pt x="178" y="1103"/>
                  </a:cubicBezTo>
                  <a:cubicBezTo>
                    <a:pt x="188" y="1112"/>
                    <a:pt x="207" y="1123"/>
                    <a:pt x="217" y="1132"/>
                  </a:cubicBezTo>
                  <a:cubicBezTo>
                    <a:pt x="246" y="1142"/>
                    <a:pt x="276" y="1142"/>
                    <a:pt x="296" y="1152"/>
                  </a:cubicBezTo>
                  <a:lnTo>
                    <a:pt x="296" y="1152"/>
                  </a:lnTo>
                  <a:cubicBezTo>
                    <a:pt x="276" y="1142"/>
                    <a:pt x="246" y="1142"/>
                    <a:pt x="217" y="1123"/>
                  </a:cubicBezTo>
                  <a:cubicBezTo>
                    <a:pt x="207" y="1123"/>
                    <a:pt x="198" y="1112"/>
                    <a:pt x="188" y="1103"/>
                  </a:cubicBezTo>
                  <a:cubicBezTo>
                    <a:pt x="178" y="1093"/>
                    <a:pt x="178" y="1083"/>
                    <a:pt x="168" y="1064"/>
                  </a:cubicBezTo>
                  <a:close/>
                  <a:moveTo>
                    <a:pt x="296" y="1152"/>
                  </a:moveTo>
                  <a:cubicBezTo>
                    <a:pt x="325" y="1162"/>
                    <a:pt x="355" y="1162"/>
                    <a:pt x="384" y="1162"/>
                  </a:cubicBezTo>
                  <a:cubicBezTo>
                    <a:pt x="355" y="1162"/>
                    <a:pt x="325" y="1152"/>
                    <a:pt x="296" y="1152"/>
                  </a:cubicBezTo>
                  <a:close/>
                  <a:moveTo>
                    <a:pt x="80" y="1"/>
                  </a:moveTo>
                  <a:cubicBezTo>
                    <a:pt x="69" y="1"/>
                    <a:pt x="60" y="1"/>
                    <a:pt x="50" y="10"/>
                  </a:cubicBezTo>
                  <a:cubicBezTo>
                    <a:pt x="40" y="10"/>
                    <a:pt x="40" y="20"/>
                    <a:pt x="40" y="20"/>
                  </a:cubicBezTo>
                  <a:cubicBezTo>
                    <a:pt x="30" y="30"/>
                    <a:pt x="30" y="40"/>
                    <a:pt x="30" y="40"/>
                  </a:cubicBezTo>
                  <a:cubicBezTo>
                    <a:pt x="21" y="60"/>
                    <a:pt x="21" y="69"/>
                    <a:pt x="21" y="89"/>
                  </a:cubicBezTo>
                  <a:cubicBezTo>
                    <a:pt x="10" y="119"/>
                    <a:pt x="10" y="148"/>
                    <a:pt x="10" y="178"/>
                  </a:cubicBezTo>
                  <a:cubicBezTo>
                    <a:pt x="1" y="227"/>
                    <a:pt x="10" y="286"/>
                    <a:pt x="10" y="345"/>
                  </a:cubicBezTo>
                  <a:cubicBezTo>
                    <a:pt x="21" y="463"/>
                    <a:pt x="21" y="571"/>
                    <a:pt x="30" y="690"/>
                  </a:cubicBezTo>
                  <a:lnTo>
                    <a:pt x="30" y="856"/>
                  </a:lnTo>
                  <a:cubicBezTo>
                    <a:pt x="40" y="916"/>
                    <a:pt x="40" y="975"/>
                    <a:pt x="50" y="1034"/>
                  </a:cubicBezTo>
                  <a:cubicBezTo>
                    <a:pt x="60" y="1053"/>
                    <a:pt x="69" y="1083"/>
                    <a:pt x="80" y="1112"/>
                  </a:cubicBezTo>
                  <a:cubicBezTo>
                    <a:pt x="89" y="1142"/>
                    <a:pt x="109" y="1162"/>
                    <a:pt x="139" y="1182"/>
                  </a:cubicBezTo>
                  <a:cubicBezTo>
                    <a:pt x="139" y="1182"/>
                    <a:pt x="148" y="1191"/>
                    <a:pt x="158" y="1191"/>
                  </a:cubicBezTo>
                  <a:cubicBezTo>
                    <a:pt x="158" y="1191"/>
                    <a:pt x="168" y="1191"/>
                    <a:pt x="178" y="1201"/>
                  </a:cubicBezTo>
                  <a:lnTo>
                    <a:pt x="217" y="1201"/>
                  </a:lnTo>
                  <a:lnTo>
                    <a:pt x="306" y="1221"/>
                  </a:lnTo>
                  <a:cubicBezTo>
                    <a:pt x="351" y="1233"/>
                    <a:pt x="378" y="1239"/>
                    <a:pt x="385" y="1239"/>
                  </a:cubicBezTo>
                  <a:cubicBezTo>
                    <a:pt x="395" y="1239"/>
                    <a:pt x="369" y="1228"/>
                    <a:pt x="306" y="1211"/>
                  </a:cubicBezTo>
                  <a:lnTo>
                    <a:pt x="217" y="1191"/>
                  </a:lnTo>
                  <a:lnTo>
                    <a:pt x="178" y="1182"/>
                  </a:lnTo>
                  <a:lnTo>
                    <a:pt x="158" y="1182"/>
                  </a:lnTo>
                  <a:cubicBezTo>
                    <a:pt x="158" y="1171"/>
                    <a:pt x="148" y="1171"/>
                    <a:pt x="139" y="1171"/>
                  </a:cubicBezTo>
                  <a:cubicBezTo>
                    <a:pt x="119" y="1152"/>
                    <a:pt x="99" y="1132"/>
                    <a:pt x="89" y="1103"/>
                  </a:cubicBezTo>
                  <a:cubicBezTo>
                    <a:pt x="80" y="1083"/>
                    <a:pt x="69" y="1053"/>
                    <a:pt x="69" y="1024"/>
                  </a:cubicBezTo>
                  <a:cubicBezTo>
                    <a:pt x="50" y="975"/>
                    <a:pt x="50" y="916"/>
                    <a:pt x="50" y="856"/>
                  </a:cubicBezTo>
                  <a:cubicBezTo>
                    <a:pt x="40" y="797"/>
                    <a:pt x="40" y="749"/>
                    <a:pt x="40" y="690"/>
                  </a:cubicBezTo>
                  <a:cubicBezTo>
                    <a:pt x="40" y="571"/>
                    <a:pt x="30" y="453"/>
                    <a:pt x="21" y="345"/>
                  </a:cubicBezTo>
                  <a:cubicBezTo>
                    <a:pt x="21" y="286"/>
                    <a:pt x="10" y="227"/>
                    <a:pt x="21" y="178"/>
                  </a:cubicBezTo>
                  <a:cubicBezTo>
                    <a:pt x="21" y="148"/>
                    <a:pt x="21" y="119"/>
                    <a:pt x="30" y="89"/>
                  </a:cubicBezTo>
                  <a:cubicBezTo>
                    <a:pt x="30" y="79"/>
                    <a:pt x="30" y="60"/>
                    <a:pt x="40" y="50"/>
                  </a:cubicBezTo>
                  <a:cubicBezTo>
                    <a:pt x="40" y="30"/>
                    <a:pt x="50" y="20"/>
                    <a:pt x="60" y="10"/>
                  </a:cubicBezTo>
                  <a:lnTo>
                    <a:pt x="99" y="10"/>
                  </a:lnTo>
                  <a:cubicBezTo>
                    <a:pt x="99" y="10"/>
                    <a:pt x="109" y="20"/>
                    <a:pt x="109" y="30"/>
                  </a:cubicBezTo>
                  <a:lnTo>
                    <a:pt x="119" y="40"/>
                  </a:lnTo>
                  <a:cubicBezTo>
                    <a:pt x="128" y="69"/>
                    <a:pt x="139" y="99"/>
                    <a:pt x="139" y="128"/>
                  </a:cubicBezTo>
                  <a:lnTo>
                    <a:pt x="139" y="207"/>
                  </a:lnTo>
                  <a:lnTo>
                    <a:pt x="139" y="296"/>
                  </a:lnTo>
                  <a:lnTo>
                    <a:pt x="139" y="640"/>
                  </a:lnTo>
                  <a:cubicBezTo>
                    <a:pt x="139" y="758"/>
                    <a:pt x="148" y="867"/>
                    <a:pt x="158" y="985"/>
                  </a:cubicBezTo>
                  <a:cubicBezTo>
                    <a:pt x="148" y="867"/>
                    <a:pt x="148" y="758"/>
                    <a:pt x="148" y="640"/>
                  </a:cubicBezTo>
                  <a:lnTo>
                    <a:pt x="148" y="296"/>
                  </a:lnTo>
                  <a:lnTo>
                    <a:pt x="148" y="207"/>
                  </a:lnTo>
                  <a:lnTo>
                    <a:pt x="148" y="128"/>
                  </a:lnTo>
                  <a:cubicBezTo>
                    <a:pt x="148" y="99"/>
                    <a:pt x="139" y="69"/>
                    <a:pt x="128" y="40"/>
                  </a:cubicBezTo>
                  <a:cubicBezTo>
                    <a:pt x="128" y="30"/>
                    <a:pt x="119" y="30"/>
                    <a:pt x="119" y="2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27713" y="4438590"/>
              <a:ext cx="60800" cy="244048"/>
            </a:xfrm>
            <a:custGeom>
              <a:avLst/>
              <a:gdLst/>
              <a:ahLst/>
              <a:cxnLst/>
              <a:rect l="l" t="t" r="r" b="b"/>
              <a:pathLst>
                <a:path w="287" h="1152" extrusionOk="0">
                  <a:moveTo>
                    <a:pt x="287" y="0"/>
                  </a:moveTo>
                  <a:cubicBezTo>
                    <a:pt x="169" y="0"/>
                    <a:pt x="178" y="177"/>
                    <a:pt x="178" y="492"/>
                  </a:cubicBezTo>
                  <a:cubicBezTo>
                    <a:pt x="178" y="954"/>
                    <a:pt x="217" y="1092"/>
                    <a:pt x="1" y="1102"/>
                  </a:cubicBezTo>
                  <a:lnTo>
                    <a:pt x="1" y="1151"/>
                  </a:lnTo>
                  <a:cubicBezTo>
                    <a:pt x="70" y="1151"/>
                    <a:pt x="169" y="1132"/>
                    <a:pt x="208" y="1092"/>
                  </a:cubicBezTo>
                  <a:cubicBezTo>
                    <a:pt x="267" y="1033"/>
                    <a:pt x="247" y="256"/>
                    <a:pt x="247" y="138"/>
                  </a:cubicBezTo>
                  <a:cubicBezTo>
                    <a:pt x="247" y="59"/>
                    <a:pt x="276" y="10"/>
                    <a:pt x="28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27713" y="4438590"/>
              <a:ext cx="94272" cy="273071"/>
            </a:xfrm>
            <a:custGeom>
              <a:avLst/>
              <a:gdLst/>
              <a:ahLst/>
              <a:cxnLst/>
              <a:rect l="l" t="t" r="r" b="b"/>
              <a:pathLst>
                <a:path w="445" h="1289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65" y="29"/>
                    <a:pt x="385" y="118"/>
                    <a:pt x="365" y="344"/>
                  </a:cubicBezTo>
                  <a:cubicBezTo>
                    <a:pt x="335" y="768"/>
                    <a:pt x="385" y="1142"/>
                    <a:pt x="217" y="1181"/>
                  </a:cubicBezTo>
                  <a:lnTo>
                    <a:pt x="1" y="1220"/>
                  </a:lnTo>
                  <a:lnTo>
                    <a:pt x="1" y="1289"/>
                  </a:lnTo>
                  <a:cubicBezTo>
                    <a:pt x="355" y="1280"/>
                    <a:pt x="444" y="1122"/>
                    <a:pt x="444" y="453"/>
                  </a:cubicBezTo>
                  <a:cubicBezTo>
                    <a:pt x="444" y="128"/>
                    <a:pt x="424" y="2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27713" y="4438590"/>
              <a:ext cx="87917" cy="260572"/>
            </a:xfrm>
            <a:custGeom>
              <a:avLst/>
              <a:gdLst/>
              <a:ahLst/>
              <a:cxnLst/>
              <a:rect l="l" t="t" r="r" b="b"/>
              <a:pathLst>
                <a:path w="415" h="1230" extrusionOk="0">
                  <a:moveTo>
                    <a:pt x="316" y="0"/>
                  </a:moveTo>
                  <a:cubicBezTo>
                    <a:pt x="296" y="0"/>
                    <a:pt x="287" y="29"/>
                    <a:pt x="276" y="40"/>
                  </a:cubicBezTo>
                  <a:cubicBezTo>
                    <a:pt x="267" y="79"/>
                    <a:pt x="257" y="108"/>
                    <a:pt x="257" y="138"/>
                  </a:cubicBezTo>
                  <a:cubicBezTo>
                    <a:pt x="257" y="256"/>
                    <a:pt x="276" y="1033"/>
                    <a:pt x="217" y="1092"/>
                  </a:cubicBezTo>
                  <a:cubicBezTo>
                    <a:pt x="178" y="1132"/>
                    <a:pt x="80" y="1151"/>
                    <a:pt x="1" y="1151"/>
                  </a:cubicBezTo>
                  <a:lnTo>
                    <a:pt x="1" y="1230"/>
                  </a:lnTo>
                  <a:lnTo>
                    <a:pt x="228" y="1181"/>
                  </a:lnTo>
                  <a:cubicBezTo>
                    <a:pt x="414" y="1142"/>
                    <a:pt x="355" y="768"/>
                    <a:pt x="395" y="344"/>
                  </a:cubicBezTo>
                  <a:cubicBezTo>
                    <a:pt x="395" y="256"/>
                    <a:pt x="405" y="158"/>
                    <a:pt x="385" y="69"/>
                  </a:cubicBezTo>
                  <a:cubicBezTo>
                    <a:pt x="385" y="49"/>
                    <a:pt x="375" y="10"/>
                    <a:pt x="35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127713" y="4438590"/>
              <a:ext cx="77536" cy="258666"/>
            </a:xfrm>
            <a:custGeom>
              <a:avLst/>
              <a:gdLst/>
              <a:ahLst/>
              <a:cxnLst/>
              <a:rect l="l" t="t" r="r" b="b"/>
              <a:pathLst>
                <a:path w="366" h="1221" extrusionOk="0">
                  <a:moveTo>
                    <a:pt x="276" y="0"/>
                  </a:moveTo>
                  <a:cubicBezTo>
                    <a:pt x="257" y="0"/>
                    <a:pt x="247" y="29"/>
                    <a:pt x="237" y="40"/>
                  </a:cubicBezTo>
                  <a:cubicBezTo>
                    <a:pt x="228" y="79"/>
                    <a:pt x="228" y="108"/>
                    <a:pt x="228" y="138"/>
                  </a:cubicBezTo>
                  <a:cubicBezTo>
                    <a:pt x="228" y="256"/>
                    <a:pt x="247" y="1033"/>
                    <a:pt x="188" y="1092"/>
                  </a:cubicBezTo>
                  <a:cubicBezTo>
                    <a:pt x="158" y="1132"/>
                    <a:pt x="70" y="1142"/>
                    <a:pt x="1" y="1151"/>
                  </a:cubicBezTo>
                  <a:lnTo>
                    <a:pt x="1" y="1220"/>
                  </a:lnTo>
                  <a:lnTo>
                    <a:pt x="198" y="1181"/>
                  </a:lnTo>
                  <a:cubicBezTo>
                    <a:pt x="365" y="1142"/>
                    <a:pt x="316" y="768"/>
                    <a:pt x="346" y="344"/>
                  </a:cubicBezTo>
                  <a:cubicBezTo>
                    <a:pt x="355" y="256"/>
                    <a:pt x="365" y="158"/>
                    <a:pt x="346" y="69"/>
                  </a:cubicBezTo>
                  <a:cubicBezTo>
                    <a:pt x="346" y="49"/>
                    <a:pt x="335" y="10"/>
                    <a:pt x="31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27713" y="4438590"/>
              <a:ext cx="81773" cy="258666"/>
            </a:xfrm>
            <a:custGeom>
              <a:avLst/>
              <a:gdLst/>
              <a:ahLst/>
              <a:cxnLst/>
              <a:rect l="l" t="t" r="r" b="b"/>
              <a:pathLst>
                <a:path w="386" h="1221" extrusionOk="0">
                  <a:moveTo>
                    <a:pt x="296" y="0"/>
                  </a:moveTo>
                  <a:cubicBezTo>
                    <a:pt x="276" y="0"/>
                    <a:pt x="267" y="29"/>
                    <a:pt x="257" y="40"/>
                  </a:cubicBezTo>
                  <a:cubicBezTo>
                    <a:pt x="247" y="79"/>
                    <a:pt x="247" y="108"/>
                    <a:pt x="247" y="138"/>
                  </a:cubicBezTo>
                  <a:cubicBezTo>
                    <a:pt x="247" y="256"/>
                    <a:pt x="267" y="1033"/>
                    <a:pt x="208" y="1092"/>
                  </a:cubicBezTo>
                  <a:cubicBezTo>
                    <a:pt x="169" y="1132"/>
                    <a:pt x="70" y="1151"/>
                    <a:pt x="1" y="1151"/>
                  </a:cubicBezTo>
                  <a:lnTo>
                    <a:pt x="1" y="1220"/>
                  </a:lnTo>
                  <a:lnTo>
                    <a:pt x="217" y="1181"/>
                  </a:lnTo>
                  <a:cubicBezTo>
                    <a:pt x="385" y="1142"/>
                    <a:pt x="335" y="768"/>
                    <a:pt x="365" y="344"/>
                  </a:cubicBezTo>
                  <a:cubicBezTo>
                    <a:pt x="375" y="256"/>
                    <a:pt x="385" y="158"/>
                    <a:pt x="365" y="69"/>
                  </a:cubicBezTo>
                  <a:cubicBezTo>
                    <a:pt x="365" y="49"/>
                    <a:pt x="355" y="1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26018" y="4436260"/>
              <a:ext cx="83468" cy="262691"/>
            </a:xfrm>
            <a:custGeom>
              <a:avLst/>
              <a:gdLst/>
              <a:ahLst/>
              <a:cxnLst/>
              <a:rect l="l" t="t" r="r" b="b"/>
              <a:pathLst>
                <a:path w="394" h="1240" extrusionOk="0">
                  <a:moveTo>
                    <a:pt x="295" y="1"/>
                  </a:moveTo>
                  <a:cubicBezTo>
                    <a:pt x="295" y="11"/>
                    <a:pt x="284" y="11"/>
                    <a:pt x="284" y="21"/>
                  </a:cubicBezTo>
                  <a:cubicBezTo>
                    <a:pt x="275" y="31"/>
                    <a:pt x="275" y="31"/>
                    <a:pt x="275" y="40"/>
                  </a:cubicBezTo>
                  <a:cubicBezTo>
                    <a:pt x="255" y="70"/>
                    <a:pt x="255" y="99"/>
                    <a:pt x="255" y="129"/>
                  </a:cubicBezTo>
                  <a:cubicBezTo>
                    <a:pt x="265" y="99"/>
                    <a:pt x="265" y="70"/>
                    <a:pt x="284" y="40"/>
                  </a:cubicBezTo>
                  <a:lnTo>
                    <a:pt x="284" y="31"/>
                  </a:lnTo>
                  <a:cubicBezTo>
                    <a:pt x="295" y="21"/>
                    <a:pt x="295" y="11"/>
                    <a:pt x="304" y="11"/>
                  </a:cubicBezTo>
                  <a:lnTo>
                    <a:pt x="343" y="11"/>
                  </a:lnTo>
                  <a:cubicBezTo>
                    <a:pt x="334" y="1"/>
                    <a:pt x="324" y="1"/>
                    <a:pt x="324" y="1"/>
                  </a:cubicBezTo>
                  <a:close/>
                  <a:moveTo>
                    <a:pt x="255" y="129"/>
                  </a:moveTo>
                  <a:cubicBezTo>
                    <a:pt x="245" y="149"/>
                    <a:pt x="255" y="178"/>
                    <a:pt x="255" y="208"/>
                  </a:cubicBezTo>
                  <a:lnTo>
                    <a:pt x="255" y="129"/>
                  </a:lnTo>
                  <a:close/>
                  <a:moveTo>
                    <a:pt x="255" y="208"/>
                  </a:moveTo>
                  <a:lnTo>
                    <a:pt x="255" y="296"/>
                  </a:lnTo>
                  <a:lnTo>
                    <a:pt x="255" y="641"/>
                  </a:lnTo>
                  <a:cubicBezTo>
                    <a:pt x="255" y="749"/>
                    <a:pt x="255" y="867"/>
                    <a:pt x="245" y="985"/>
                  </a:cubicBezTo>
                  <a:cubicBezTo>
                    <a:pt x="255" y="867"/>
                    <a:pt x="255" y="749"/>
                    <a:pt x="265" y="641"/>
                  </a:cubicBezTo>
                  <a:lnTo>
                    <a:pt x="265" y="296"/>
                  </a:lnTo>
                  <a:lnTo>
                    <a:pt x="255" y="208"/>
                  </a:lnTo>
                  <a:close/>
                  <a:moveTo>
                    <a:pt x="245" y="985"/>
                  </a:moveTo>
                  <a:cubicBezTo>
                    <a:pt x="245" y="1005"/>
                    <a:pt x="236" y="1034"/>
                    <a:pt x="236" y="1063"/>
                  </a:cubicBezTo>
                  <a:lnTo>
                    <a:pt x="236" y="1063"/>
                  </a:lnTo>
                  <a:cubicBezTo>
                    <a:pt x="236" y="1034"/>
                    <a:pt x="245" y="1015"/>
                    <a:pt x="245" y="985"/>
                  </a:cubicBezTo>
                  <a:close/>
                  <a:moveTo>
                    <a:pt x="216" y="1103"/>
                  </a:moveTo>
                  <a:lnTo>
                    <a:pt x="216" y="1103"/>
                  </a:lnTo>
                  <a:cubicBezTo>
                    <a:pt x="206" y="1113"/>
                    <a:pt x="196" y="1123"/>
                    <a:pt x="177" y="1133"/>
                  </a:cubicBezTo>
                  <a:cubicBezTo>
                    <a:pt x="196" y="1123"/>
                    <a:pt x="206" y="1123"/>
                    <a:pt x="216" y="1103"/>
                  </a:cubicBezTo>
                  <a:close/>
                  <a:moveTo>
                    <a:pt x="97" y="1153"/>
                  </a:moveTo>
                  <a:lnTo>
                    <a:pt x="97" y="1153"/>
                  </a:lnTo>
                  <a:cubicBezTo>
                    <a:pt x="68" y="1162"/>
                    <a:pt x="39" y="1162"/>
                    <a:pt x="9" y="1162"/>
                  </a:cubicBezTo>
                  <a:cubicBezTo>
                    <a:pt x="9" y="1172"/>
                    <a:pt x="9" y="1172"/>
                    <a:pt x="19" y="1172"/>
                  </a:cubicBezTo>
                  <a:cubicBezTo>
                    <a:pt x="39" y="1162"/>
                    <a:pt x="68" y="1162"/>
                    <a:pt x="97" y="1153"/>
                  </a:cubicBezTo>
                  <a:close/>
                  <a:moveTo>
                    <a:pt x="343" y="11"/>
                  </a:moveTo>
                  <a:cubicBezTo>
                    <a:pt x="354" y="21"/>
                    <a:pt x="354" y="31"/>
                    <a:pt x="363" y="51"/>
                  </a:cubicBezTo>
                  <a:cubicBezTo>
                    <a:pt x="363" y="60"/>
                    <a:pt x="363" y="70"/>
                    <a:pt x="373" y="90"/>
                  </a:cubicBezTo>
                  <a:cubicBezTo>
                    <a:pt x="373" y="119"/>
                    <a:pt x="373" y="149"/>
                    <a:pt x="383" y="169"/>
                  </a:cubicBezTo>
                  <a:cubicBezTo>
                    <a:pt x="383" y="228"/>
                    <a:pt x="373" y="287"/>
                    <a:pt x="373" y="346"/>
                  </a:cubicBezTo>
                  <a:cubicBezTo>
                    <a:pt x="363" y="454"/>
                    <a:pt x="363" y="572"/>
                    <a:pt x="354" y="690"/>
                  </a:cubicBezTo>
                  <a:lnTo>
                    <a:pt x="354" y="858"/>
                  </a:lnTo>
                  <a:cubicBezTo>
                    <a:pt x="343" y="917"/>
                    <a:pt x="343" y="976"/>
                    <a:pt x="334" y="1024"/>
                  </a:cubicBezTo>
                  <a:cubicBezTo>
                    <a:pt x="324" y="1054"/>
                    <a:pt x="314" y="1083"/>
                    <a:pt x="304" y="1103"/>
                  </a:cubicBezTo>
                  <a:cubicBezTo>
                    <a:pt x="295" y="1133"/>
                    <a:pt x="275" y="1153"/>
                    <a:pt x="255" y="1172"/>
                  </a:cubicBezTo>
                  <a:cubicBezTo>
                    <a:pt x="245" y="1172"/>
                    <a:pt x="245" y="1172"/>
                    <a:pt x="236" y="1182"/>
                  </a:cubicBezTo>
                  <a:lnTo>
                    <a:pt x="216" y="1182"/>
                  </a:lnTo>
                  <a:lnTo>
                    <a:pt x="177" y="1192"/>
                  </a:lnTo>
                  <a:lnTo>
                    <a:pt x="98" y="1212"/>
                  </a:lnTo>
                  <a:cubicBezTo>
                    <a:pt x="29" y="1229"/>
                    <a:pt x="0" y="1239"/>
                    <a:pt x="12" y="1239"/>
                  </a:cubicBezTo>
                  <a:cubicBezTo>
                    <a:pt x="20" y="1239"/>
                    <a:pt x="48" y="1234"/>
                    <a:pt x="98" y="1221"/>
                  </a:cubicBezTo>
                  <a:lnTo>
                    <a:pt x="177" y="1202"/>
                  </a:lnTo>
                  <a:lnTo>
                    <a:pt x="225" y="1192"/>
                  </a:lnTo>
                  <a:lnTo>
                    <a:pt x="245" y="1192"/>
                  </a:lnTo>
                  <a:cubicBezTo>
                    <a:pt x="245" y="1182"/>
                    <a:pt x="255" y="1182"/>
                    <a:pt x="265" y="1182"/>
                  </a:cubicBezTo>
                  <a:cubicBezTo>
                    <a:pt x="284" y="1162"/>
                    <a:pt x="304" y="1143"/>
                    <a:pt x="314" y="1113"/>
                  </a:cubicBezTo>
                  <a:cubicBezTo>
                    <a:pt x="334" y="1083"/>
                    <a:pt x="334" y="1054"/>
                    <a:pt x="343" y="1024"/>
                  </a:cubicBezTo>
                  <a:cubicBezTo>
                    <a:pt x="354" y="976"/>
                    <a:pt x="363" y="917"/>
                    <a:pt x="363" y="858"/>
                  </a:cubicBezTo>
                  <a:cubicBezTo>
                    <a:pt x="363" y="798"/>
                    <a:pt x="363" y="739"/>
                    <a:pt x="373" y="690"/>
                  </a:cubicBezTo>
                  <a:cubicBezTo>
                    <a:pt x="373" y="572"/>
                    <a:pt x="373" y="454"/>
                    <a:pt x="383" y="346"/>
                  </a:cubicBezTo>
                  <a:cubicBezTo>
                    <a:pt x="393" y="287"/>
                    <a:pt x="393" y="228"/>
                    <a:pt x="393" y="169"/>
                  </a:cubicBezTo>
                  <a:cubicBezTo>
                    <a:pt x="383" y="139"/>
                    <a:pt x="383" y="119"/>
                    <a:pt x="383" y="90"/>
                  </a:cubicBezTo>
                  <a:cubicBezTo>
                    <a:pt x="373" y="70"/>
                    <a:pt x="373" y="60"/>
                    <a:pt x="373" y="40"/>
                  </a:cubicBezTo>
                  <a:cubicBezTo>
                    <a:pt x="363" y="40"/>
                    <a:pt x="363" y="31"/>
                    <a:pt x="363" y="21"/>
                  </a:cubicBezTo>
                  <a:cubicBezTo>
                    <a:pt x="354" y="21"/>
                    <a:pt x="354" y="11"/>
                    <a:pt x="343" y="1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56956" y="4184161"/>
              <a:ext cx="77324" cy="600588"/>
            </a:xfrm>
            <a:custGeom>
              <a:avLst/>
              <a:gdLst/>
              <a:ahLst/>
              <a:cxnLst/>
              <a:rect l="l" t="t" r="r" b="b"/>
              <a:pathLst>
                <a:path w="365" h="2835" extrusionOk="0">
                  <a:moveTo>
                    <a:pt x="188" y="1"/>
                  </a:moveTo>
                  <a:cubicBezTo>
                    <a:pt x="0" y="1"/>
                    <a:pt x="20" y="237"/>
                    <a:pt x="20" y="522"/>
                  </a:cubicBezTo>
                  <a:lnTo>
                    <a:pt x="20" y="2835"/>
                  </a:lnTo>
                  <a:lnTo>
                    <a:pt x="355" y="2835"/>
                  </a:lnTo>
                  <a:lnTo>
                    <a:pt x="355" y="522"/>
                  </a:lnTo>
                  <a:cubicBezTo>
                    <a:pt x="355" y="237"/>
                    <a:pt x="365" y="1"/>
                    <a:pt x="1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69455" y="4184161"/>
              <a:ext cx="54445" cy="600588"/>
            </a:xfrm>
            <a:custGeom>
              <a:avLst/>
              <a:gdLst/>
              <a:ahLst/>
              <a:cxnLst/>
              <a:rect l="l" t="t" r="r" b="b"/>
              <a:pathLst>
                <a:path w="257" h="2835" extrusionOk="0">
                  <a:moveTo>
                    <a:pt x="129" y="1"/>
                  </a:moveTo>
                  <a:cubicBezTo>
                    <a:pt x="0" y="1"/>
                    <a:pt x="11" y="355"/>
                    <a:pt x="20" y="748"/>
                  </a:cubicBezTo>
                  <a:cubicBezTo>
                    <a:pt x="20" y="1103"/>
                    <a:pt x="50" y="2835"/>
                    <a:pt x="50" y="2835"/>
                  </a:cubicBezTo>
                  <a:lnTo>
                    <a:pt x="207" y="2835"/>
                  </a:lnTo>
                  <a:cubicBezTo>
                    <a:pt x="207" y="2835"/>
                    <a:pt x="227" y="1103"/>
                    <a:pt x="237" y="748"/>
                  </a:cubicBezTo>
                  <a:cubicBezTo>
                    <a:pt x="237" y="355"/>
                    <a:pt x="256" y="1"/>
                    <a:pt x="12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77717" y="4184161"/>
              <a:ext cx="35802" cy="600588"/>
            </a:xfrm>
            <a:custGeom>
              <a:avLst/>
              <a:gdLst/>
              <a:ahLst/>
              <a:cxnLst/>
              <a:rect l="l" t="t" r="r" b="b"/>
              <a:pathLst>
                <a:path w="169" h="2835" extrusionOk="0">
                  <a:moveTo>
                    <a:pt x="90" y="1"/>
                  </a:moveTo>
                  <a:cubicBezTo>
                    <a:pt x="1" y="1"/>
                    <a:pt x="11" y="237"/>
                    <a:pt x="11" y="522"/>
                  </a:cubicBezTo>
                  <a:lnTo>
                    <a:pt x="11" y="2835"/>
                  </a:lnTo>
                  <a:lnTo>
                    <a:pt x="168" y="2835"/>
                  </a:lnTo>
                  <a:lnTo>
                    <a:pt x="168" y="522"/>
                  </a:lnTo>
                  <a:cubicBezTo>
                    <a:pt x="168" y="237"/>
                    <a:pt x="168" y="1"/>
                    <a:pt x="9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94453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14" y="0"/>
                  </a:moveTo>
                  <a:cubicBezTo>
                    <a:pt x="5" y="0"/>
                    <a:pt x="0" y="5"/>
                    <a:pt x="0" y="5"/>
                  </a:cubicBezTo>
                  <a:cubicBezTo>
                    <a:pt x="0" y="5"/>
                    <a:pt x="11" y="5"/>
                    <a:pt x="20" y="14"/>
                  </a:cubicBezTo>
                  <a:cubicBezTo>
                    <a:pt x="30" y="14"/>
                    <a:pt x="30" y="24"/>
                    <a:pt x="40" y="24"/>
                  </a:cubicBezTo>
                  <a:cubicBezTo>
                    <a:pt x="50" y="34"/>
                    <a:pt x="50" y="44"/>
                    <a:pt x="59" y="64"/>
                  </a:cubicBezTo>
                  <a:cubicBezTo>
                    <a:pt x="59" y="93"/>
                    <a:pt x="70" y="112"/>
                    <a:pt x="70" y="142"/>
                  </a:cubicBezTo>
                  <a:cubicBezTo>
                    <a:pt x="79" y="171"/>
                    <a:pt x="79" y="201"/>
                    <a:pt x="79" y="231"/>
                  </a:cubicBezTo>
                  <a:lnTo>
                    <a:pt x="79" y="408"/>
                  </a:lnTo>
                  <a:lnTo>
                    <a:pt x="79" y="752"/>
                  </a:lnTo>
                  <a:lnTo>
                    <a:pt x="79" y="1451"/>
                  </a:lnTo>
                  <a:cubicBezTo>
                    <a:pt x="89" y="1914"/>
                    <a:pt x="89" y="2376"/>
                    <a:pt x="89" y="2829"/>
                  </a:cubicBezTo>
                  <a:lnTo>
                    <a:pt x="89" y="1441"/>
                  </a:lnTo>
                  <a:lnTo>
                    <a:pt x="89" y="752"/>
                  </a:lnTo>
                  <a:lnTo>
                    <a:pt x="89" y="408"/>
                  </a:lnTo>
                  <a:lnTo>
                    <a:pt x="89" y="231"/>
                  </a:lnTo>
                  <a:cubicBezTo>
                    <a:pt x="89" y="201"/>
                    <a:pt x="89" y="171"/>
                    <a:pt x="79" y="142"/>
                  </a:cubicBezTo>
                  <a:cubicBezTo>
                    <a:pt x="79" y="112"/>
                    <a:pt x="79" y="83"/>
                    <a:pt x="70" y="53"/>
                  </a:cubicBezTo>
                  <a:cubicBezTo>
                    <a:pt x="59" y="44"/>
                    <a:pt x="59" y="34"/>
                    <a:pt x="50" y="24"/>
                  </a:cubicBezTo>
                  <a:lnTo>
                    <a:pt x="30" y="5"/>
                  </a:lnTo>
                  <a:cubicBezTo>
                    <a:pt x="24" y="1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77717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84" y="0"/>
                  </a:moveTo>
                  <a:cubicBezTo>
                    <a:pt x="81" y="0"/>
                    <a:pt x="77" y="1"/>
                    <a:pt x="70" y="5"/>
                  </a:cubicBezTo>
                  <a:cubicBezTo>
                    <a:pt x="60" y="5"/>
                    <a:pt x="50" y="14"/>
                    <a:pt x="50" y="24"/>
                  </a:cubicBezTo>
                  <a:cubicBezTo>
                    <a:pt x="40" y="34"/>
                    <a:pt x="31" y="44"/>
                    <a:pt x="31" y="53"/>
                  </a:cubicBezTo>
                  <a:cubicBezTo>
                    <a:pt x="20" y="83"/>
                    <a:pt x="11" y="112"/>
                    <a:pt x="11" y="142"/>
                  </a:cubicBezTo>
                  <a:cubicBezTo>
                    <a:pt x="11" y="171"/>
                    <a:pt x="11" y="201"/>
                    <a:pt x="1" y="231"/>
                  </a:cubicBezTo>
                  <a:lnTo>
                    <a:pt x="1" y="408"/>
                  </a:lnTo>
                  <a:lnTo>
                    <a:pt x="1" y="752"/>
                  </a:lnTo>
                  <a:lnTo>
                    <a:pt x="1" y="1451"/>
                  </a:lnTo>
                  <a:cubicBezTo>
                    <a:pt x="11" y="1914"/>
                    <a:pt x="11" y="2376"/>
                    <a:pt x="11" y="2829"/>
                  </a:cubicBezTo>
                  <a:lnTo>
                    <a:pt x="11" y="1441"/>
                  </a:lnTo>
                  <a:lnTo>
                    <a:pt x="11" y="752"/>
                  </a:lnTo>
                  <a:lnTo>
                    <a:pt x="11" y="408"/>
                  </a:lnTo>
                  <a:cubicBezTo>
                    <a:pt x="11" y="349"/>
                    <a:pt x="11" y="290"/>
                    <a:pt x="20" y="231"/>
                  </a:cubicBezTo>
                  <a:lnTo>
                    <a:pt x="20" y="142"/>
                  </a:lnTo>
                  <a:cubicBezTo>
                    <a:pt x="31" y="112"/>
                    <a:pt x="31" y="93"/>
                    <a:pt x="40" y="64"/>
                  </a:cubicBezTo>
                  <a:cubicBezTo>
                    <a:pt x="40" y="44"/>
                    <a:pt x="50" y="34"/>
                    <a:pt x="60" y="24"/>
                  </a:cubicBezTo>
                  <a:lnTo>
                    <a:pt x="70" y="14"/>
                  </a:lnTo>
                  <a:lnTo>
                    <a:pt x="90" y="5"/>
                  </a:lnTo>
                  <a:cubicBezTo>
                    <a:pt x="90" y="5"/>
                    <a:pt x="90" y="0"/>
                    <a:pt x="8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50812" y="4592815"/>
              <a:ext cx="18854" cy="6355"/>
            </a:xfrm>
            <a:custGeom>
              <a:avLst/>
              <a:gdLst/>
              <a:ahLst/>
              <a:cxnLst/>
              <a:rect l="l" t="t" r="r" b="b"/>
              <a:pathLst>
                <a:path w="89" h="30" extrusionOk="0">
                  <a:moveTo>
                    <a:pt x="0" y="0"/>
                  </a:moveTo>
                  <a:lnTo>
                    <a:pt x="88" y="30"/>
                  </a:lnTo>
                  <a:lnTo>
                    <a:pt x="88" y="10"/>
                  </a:lnTo>
                  <a:cubicBezTo>
                    <a:pt x="59" y="1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25806" y="4655310"/>
              <a:ext cx="16948" cy="18854"/>
            </a:xfrm>
            <a:custGeom>
              <a:avLst/>
              <a:gdLst/>
              <a:ahLst/>
              <a:cxnLst/>
              <a:rect l="l" t="t" r="r" b="b"/>
              <a:pathLst>
                <a:path w="80" h="89" extrusionOk="0">
                  <a:moveTo>
                    <a:pt x="79" y="1"/>
                  </a:moveTo>
                  <a:lnTo>
                    <a:pt x="79" y="1"/>
                  </a:lnTo>
                  <a:cubicBezTo>
                    <a:pt x="49" y="20"/>
                    <a:pt x="30" y="49"/>
                    <a:pt x="0" y="79"/>
                  </a:cubicBezTo>
                  <a:cubicBezTo>
                    <a:pt x="0" y="79"/>
                    <a:pt x="0" y="89"/>
                    <a:pt x="10" y="89"/>
                  </a:cubicBezTo>
                  <a:cubicBezTo>
                    <a:pt x="40" y="60"/>
                    <a:pt x="59" y="30"/>
                    <a:pt x="7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1569" y="4617813"/>
              <a:ext cx="21185" cy="18854"/>
            </a:xfrm>
            <a:custGeom>
              <a:avLst/>
              <a:gdLst/>
              <a:ahLst/>
              <a:cxnLst/>
              <a:rect l="l" t="t" r="r" b="b"/>
              <a:pathLst>
                <a:path w="100" h="89" extrusionOk="0">
                  <a:moveTo>
                    <a:pt x="99" y="1"/>
                  </a:moveTo>
                  <a:lnTo>
                    <a:pt x="99" y="1"/>
                  </a:lnTo>
                  <a:cubicBezTo>
                    <a:pt x="60" y="20"/>
                    <a:pt x="30" y="49"/>
                    <a:pt x="1" y="79"/>
                  </a:cubicBezTo>
                  <a:cubicBezTo>
                    <a:pt x="1" y="89"/>
                    <a:pt x="1" y="89"/>
                    <a:pt x="10" y="89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15418" y="4544726"/>
              <a:ext cx="23091" cy="19066"/>
            </a:xfrm>
            <a:custGeom>
              <a:avLst/>
              <a:gdLst/>
              <a:ahLst/>
              <a:cxnLst/>
              <a:rect l="l" t="t" r="r" b="b"/>
              <a:pathLst>
                <a:path w="109" h="9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69" y="31"/>
                    <a:pt x="40" y="50"/>
                    <a:pt x="0" y="70"/>
                  </a:cubicBezTo>
                  <a:cubicBezTo>
                    <a:pt x="0" y="79"/>
                    <a:pt x="0" y="90"/>
                    <a:pt x="10" y="90"/>
                  </a:cubicBezTo>
                  <a:cubicBezTo>
                    <a:pt x="50" y="60"/>
                    <a:pt x="79" y="31"/>
                    <a:pt x="10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219443" y="451146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10"/>
                    <a:pt x="21" y="30"/>
                    <a:pt x="1" y="40"/>
                  </a:cubicBezTo>
                  <a:cubicBezTo>
                    <a:pt x="1" y="50"/>
                    <a:pt x="1" y="50"/>
                    <a:pt x="11" y="50"/>
                  </a:cubicBezTo>
                  <a:cubicBezTo>
                    <a:pt x="31" y="40"/>
                    <a:pt x="40" y="20"/>
                    <a:pt x="6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17536" y="4473969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0"/>
                  </a:moveTo>
                  <a:lnTo>
                    <a:pt x="59" y="0"/>
                  </a:lnTo>
                  <a:cubicBezTo>
                    <a:pt x="30" y="10"/>
                    <a:pt x="10" y="39"/>
                    <a:pt x="10" y="59"/>
                  </a:cubicBezTo>
                  <a:cubicBezTo>
                    <a:pt x="0" y="69"/>
                    <a:pt x="20" y="69"/>
                    <a:pt x="20" y="69"/>
                  </a:cubicBezTo>
                  <a:cubicBezTo>
                    <a:pt x="3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09274" y="443435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39" y="0"/>
                  </a:moveTo>
                  <a:lnTo>
                    <a:pt x="39" y="0"/>
                  </a:lnTo>
                  <a:cubicBezTo>
                    <a:pt x="20" y="10"/>
                    <a:pt x="10" y="30"/>
                    <a:pt x="0" y="49"/>
                  </a:cubicBezTo>
                  <a:lnTo>
                    <a:pt x="10" y="6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167540" y="4430116"/>
              <a:ext cx="12711" cy="25210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0"/>
                    <a:pt x="20" y="80"/>
                    <a:pt x="49" y="119"/>
                  </a:cubicBezTo>
                  <a:lnTo>
                    <a:pt x="59" y="109"/>
                  </a:lnTo>
                  <a:cubicBezTo>
                    <a:pt x="40" y="69"/>
                    <a:pt x="20" y="4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25806" y="4394738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10"/>
                    <a:pt x="1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2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132585" y="4336268"/>
              <a:ext cx="20337" cy="19914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96" y="1"/>
                  </a:moveTo>
                  <a:lnTo>
                    <a:pt x="96" y="1"/>
                  </a:lnTo>
                  <a:cubicBezTo>
                    <a:pt x="67" y="31"/>
                    <a:pt x="37" y="50"/>
                    <a:pt x="8" y="79"/>
                  </a:cubicBezTo>
                  <a:cubicBezTo>
                    <a:pt x="1" y="87"/>
                    <a:pt x="4" y="93"/>
                    <a:pt x="6" y="93"/>
                  </a:cubicBezTo>
                  <a:cubicBezTo>
                    <a:pt x="7" y="93"/>
                    <a:pt x="8" y="92"/>
                    <a:pt x="8" y="90"/>
                  </a:cubicBezTo>
                  <a:cubicBezTo>
                    <a:pt x="47" y="70"/>
                    <a:pt x="67" y="31"/>
                    <a:pt x="9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56956" y="431338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50"/>
                    <a:pt x="59" y="69"/>
                  </a:cubicBezTo>
                  <a:lnTo>
                    <a:pt x="70" y="60"/>
                  </a:lnTo>
                  <a:cubicBezTo>
                    <a:pt x="50" y="40"/>
                    <a:pt x="3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90216" y="4350885"/>
              <a:ext cx="6567" cy="10592"/>
            </a:xfrm>
            <a:custGeom>
              <a:avLst/>
              <a:gdLst/>
              <a:ahLst/>
              <a:cxnLst/>
              <a:rect l="l" t="t" r="r" b="b"/>
              <a:pathLst>
                <a:path w="31" h="50" extrusionOk="0">
                  <a:moveTo>
                    <a:pt x="1" y="1"/>
                  </a:moveTo>
                  <a:cubicBezTo>
                    <a:pt x="1" y="21"/>
                    <a:pt x="11" y="30"/>
                    <a:pt x="20" y="50"/>
                  </a:cubicBezTo>
                  <a:lnTo>
                    <a:pt x="31" y="40"/>
                  </a:lnTo>
                  <a:cubicBezTo>
                    <a:pt x="31" y="30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81954" y="4407237"/>
              <a:ext cx="10592" cy="6567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0" y="0"/>
                  </a:moveTo>
                  <a:cubicBezTo>
                    <a:pt x="11" y="10"/>
                    <a:pt x="20" y="30"/>
                    <a:pt x="40" y="30"/>
                  </a:cubicBezTo>
                  <a:cubicBezTo>
                    <a:pt x="40" y="30"/>
                    <a:pt x="50" y="20"/>
                    <a:pt x="40" y="20"/>
                  </a:cubicBezTo>
                  <a:cubicBezTo>
                    <a:pt x="30" y="10"/>
                    <a:pt x="11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59074" y="4442615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1" y="1"/>
                  </a:moveTo>
                  <a:cubicBezTo>
                    <a:pt x="20" y="21"/>
                    <a:pt x="40" y="40"/>
                    <a:pt x="49" y="60"/>
                  </a:cubicBezTo>
                  <a:cubicBezTo>
                    <a:pt x="60" y="60"/>
                    <a:pt x="69" y="50"/>
                    <a:pt x="60" y="50"/>
                  </a:cubicBezTo>
                  <a:cubicBezTo>
                    <a:pt x="49" y="3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23688" y="4494730"/>
              <a:ext cx="19066" cy="10804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89" y="0"/>
                  </a:moveTo>
                  <a:cubicBezTo>
                    <a:pt x="59" y="0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40" y="30"/>
                    <a:pt x="59" y="11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48482" y="4540489"/>
              <a:ext cx="15041" cy="10804"/>
            </a:xfrm>
            <a:custGeom>
              <a:avLst/>
              <a:gdLst/>
              <a:ahLst/>
              <a:cxnLst/>
              <a:rect l="l" t="t" r="r" b="b"/>
              <a:pathLst>
                <a:path w="71" h="51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11"/>
                    <a:pt x="40" y="31"/>
                    <a:pt x="60" y="51"/>
                  </a:cubicBezTo>
                  <a:cubicBezTo>
                    <a:pt x="70" y="51"/>
                    <a:pt x="70" y="40"/>
                    <a:pt x="70" y="40"/>
                  </a:cubicBezTo>
                  <a:cubicBezTo>
                    <a:pt x="51" y="21"/>
                    <a:pt x="31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56956" y="4672046"/>
              <a:ext cx="8474" cy="4449"/>
            </a:xfrm>
            <a:custGeom>
              <a:avLst/>
              <a:gdLst/>
              <a:ahLst/>
              <a:cxnLst/>
              <a:rect l="l" t="t" r="r" b="b"/>
              <a:pathLst>
                <a:path w="40" h="21" extrusionOk="0">
                  <a:moveTo>
                    <a:pt x="0" y="0"/>
                  </a:moveTo>
                  <a:lnTo>
                    <a:pt x="0" y="10"/>
                  </a:lnTo>
                  <a:cubicBezTo>
                    <a:pt x="11" y="10"/>
                    <a:pt x="20" y="20"/>
                    <a:pt x="40" y="20"/>
                  </a:cubicBezTo>
                  <a:lnTo>
                    <a:pt x="40" y="10"/>
                  </a:lnTo>
                  <a:cubicBezTo>
                    <a:pt x="35" y="5"/>
                    <a:pt x="28" y="5"/>
                    <a:pt x="20" y="5"/>
                  </a:cubicBezTo>
                  <a:cubicBezTo>
                    <a:pt x="13" y="5"/>
                    <a:pt x="5" y="5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46575" y="4722042"/>
              <a:ext cx="20973" cy="10592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0" y="1"/>
                  </a:moveTo>
                  <a:cubicBezTo>
                    <a:pt x="30" y="10"/>
                    <a:pt x="60" y="30"/>
                    <a:pt x="89" y="49"/>
                  </a:cubicBezTo>
                  <a:cubicBezTo>
                    <a:pt x="99" y="49"/>
                    <a:pt x="99" y="40"/>
                    <a:pt x="99" y="40"/>
                  </a:cubicBezTo>
                  <a:cubicBezTo>
                    <a:pt x="69" y="10"/>
                    <a:pt x="4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30043" y="4747040"/>
              <a:ext cx="31353" cy="14829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147" y="1"/>
                  </a:moveTo>
                  <a:lnTo>
                    <a:pt x="0" y="60"/>
                  </a:lnTo>
                  <a:cubicBezTo>
                    <a:pt x="0" y="60"/>
                    <a:pt x="0" y="69"/>
                    <a:pt x="10" y="69"/>
                  </a:cubicBezTo>
                  <a:cubicBezTo>
                    <a:pt x="59" y="49"/>
                    <a:pt x="99" y="20"/>
                    <a:pt x="147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25806" y="4724160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99" y="0"/>
                  </a:moveTo>
                  <a:cubicBezTo>
                    <a:pt x="69" y="10"/>
                    <a:pt x="3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40" y="39"/>
                    <a:pt x="69" y="1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05037" y="4644929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79" y="0"/>
                  </a:moveTo>
                  <a:cubicBezTo>
                    <a:pt x="59" y="10"/>
                    <a:pt x="30" y="20"/>
                    <a:pt x="10" y="30"/>
                  </a:cubicBezTo>
                  <a:cubicBezTo>
                    <a:pt x="0" y="39"/>
                    <a:pt x="10" y="50"/>
                    <a:pt x="10" y="50"/>
                  </a:cubicBezTo>
                  <a:cubicBezTo>
                    <a:pt x="40" y="39"/>
                    <a:pt x="59" y="20"/>
                    <a:pt x="79" y="1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165422" y="4588578"/>
              <a:ext cx="8474" cy="7415"/>
            </a:xfrm>
            <a:custGeom>
              <a:avLst/>
              <a:gdLst/>
              <a:ahLst/>
              <a:cxnLst/>
              <a:rect l="l" t="t" r="r" b="b"/>
              <a:pathLst>
                <a:path w="40" h="35" extrusionOk="0">
                  <a:moveTo>
                    <a:pt x="0" y="1"/>
                  </a:moveTo>
                  <a:cubicBezTo>
                    <a:pt x="10" y="20"/>
                    <a:pt x="20" y="30"/>
                    <a:pt x="30" y="30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5" y="34"/>
                    <a:pt x="39" y="30"/>
                    <a:pt x="39" y="3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123688" y="4290509"/>
              <a:ext cx="12711" cy="9321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59" y="0"/>
                  </a:moveTo>
                  <a:cubicBezTo>
                    <a:pt x="30" y="0"/>
                    <a:pt x="10" y="20"/>
                    <a:pt x="0" y="39"/>
                  </a:cubicBezTo>
                  <a:cubicBezTo>
                    <a:pt x="0" y="39"/>
                    <a:pt x="5" y="44"/>
                    <a:pt x="8" y="44"/>
                  </a:cubicBezTo>
                  <a:cubicBezTo>
                    <a:pt x="9" y="44"/>
                    <a:pt x="10" y="43"/>
                    <a:pt x="10" y="39"/>
                  </a:cubicBezTo>
                  <a:cubicBezTo>
                    <a:pt x="20" y="30"/>
                    <a:pt x="40" y="1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73692" y="426953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20"/>
                    <a:pt x="30" y="31"/>
                    <a:pt x="50" y="40"/>
                  </a:cubicBezTo>
                  <a:cubicBezTo>
                    <a:pt x="50" y="40"/>
                    <a:pt x="59" y="31"/>
                    <a:pt x="50" y="31"/>
                  </a:cubicBezTo>
                  <a:cubicBezTo>
                    <a:pt x="39" y="20"/>
                    <a:pt x="2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69455" y="421127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cubicBezTo>
                    <a:pt x="20" y="30"/>
                    <a:pt x="40" y="50"/>
                    <a:pt x="59" y="69"/>
                  </a:cubicBezTo>
                  <a:lnTo>
                    <a:pt x="70" y="59"/>
                  </a:ln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44457" y="4232039"/>
              <a:ext cx="23091" cy="16948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30"/>
                    <a:pt x="70" y="60"/>
                    <a:pt x="99" y="79"/>
                  </a:cubicBezTo>
                  <a:cubicBezTo>
                    <a:pt x="109" y="79"/>
                    <a:pt x="109" y="70"/>
                    <a:pt x="109" y="70"/>
                  </a:cubicBezTo>
                  <a:cubicBezTo>
                    <a:pt x="79" y="40"/>
                    <a:pt x="4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27713" y="4225895"/>
              <a:ext cx="23303" cy="18854"/>
            </a:xfrm>
            <a:custGeom>
              <a:avLst/>
              <a:gdLst/>
              <a:ahLst/>
              <a:cxnLst/>
              <a:rect l="l" t="t" r="r" b="b"/>
              <a:pathLst>
                <a:path w="110" h="89" extrusionOk="0">
                  <a:moveTo>
                    <a:pt x="110" y="0"/>
                  </a:moveTo>
                  <a:cubicBezTo>
                    <a:pt x="70" y="30"/>
                    <a:pt x="40" y="49"/>
                    <a:pt x="1" y="79"/>
                  </a:cubicBezTo>
                  <a:lnTo>
                    <a:pt x="11" y="89"/>
                  </a:lnTo>
                  <a:cubicBezTo>
                    <a:pt x="50" y="59"/>
                    <a:pt x="80" y="30"/>
                    <a:pt x="110" y="1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119451" y="4188398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30" y="0"/>
                  </a:moveTo>
                  <a:cubicBezTo>
                    <a:pt x="20" y="20"/>
                    <a:pt x="11" y="49"/>
                    <a:pt x="1" y="69"/>
                  </a:cubicBezTo>
                  <a:lnTo>
                    <a:pt x="11" y="79"/>
                  </a:lnTo>
                  <a:cubicBezTo>
                    <a:pt x="20" y="49"/>
                    <a:pt x="30" y="2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94453" y="4544726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lnTo>
                    <a:pt x="50" y="1"/>
                  </a:lnTo>
                  <a:cubicBezTo>
                    <a:pt x="30" y="11"/>
                    <a:pt x="11" y="31"/>
                    <a:pt x="11" y="50"/>
                  </a:cubicBezTo>
                  <a:cubicBezTo>
                    <a:pt x="0" y="60"/>
                    <a:pt x="11" y="60"/>
                    <a:pt x="20" y="60"/>
                  </a:cubicBezTo>
                  <a:cubicBezTo>
                    <a:pt x="30" y="40"/>
                    <a:pt x="30" y="20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79835" y="4490493"/>
              <a:ext cx="16312" cy="15889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1" y="1"/>
                  </a:moveTo>
                  <a:cubicBezTo>
                    <a:pt x="21" y="31"/>
                    <a:pt x="40" y="50"/>
                    <a:pt x="69" y="70"/>
                  </a:cubicBezTo>
                  <a:cubicBezTo>
                    <a:pt x="50" y="40"/>
                    <a:pt x="30" y="20"/>
                    <a:pt x="1" y="1"/>
                  </a:cubicBezTo>
                  <a:close/>
                  <a:moveTo>
                    <a:pt x="69" y="70"/>
                  </a:moveTo>
                  <a:cubicBezTo>
                    <a:pt x="69" y="73"/>
                    <a:pt x="71" y="74"/>
                    <a:pt x="72" y="74"/>
                  </a:cubicBezTo>
                  <a:cubicBezTo>
                    <a:pt x="74" y="74"/>
                    <a:pt x="76" y="70"/>
                    <a:pt x="69" y="7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94453" y="4452996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1"/>
                  </a:moveTo>
                  <a:lnTo>
                    <a:pt x="0" y="60"/>
                  </a:lnTo>
                  <a:cubicBezTo>
                    <a:pt x="0" y="70"/>
                    <a:pt x="11" y="70"/>
                    <a:pt x="11" y="70"/>
                  </a:cubicBezTo>
                  <a:cubicBezTo>
                    <a:pt x="30" y="50"/>
                    <a:pt x="50" y="31"/>
                    <a:pt x="59" y="11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092334" y="4288390"/>
              <a:ext cx="12923" cy="1144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50" y="1"/>
                  </a:moveTo>
                  <a:lnTo>
                    <a:pt x="1" y="49"/>
                  </a:lnTo>
                  <a:cubicBezTo>
                    <a:pt x="1" y="49"/>
                    <a:pt x="5" y="54"/>
                    <a:pt x="8" y="54"/>
                  </a:cubicBezTo>
                  <a:cubicBezTo>
                    <a:pt x="9" y="54"/>
                    <a:pt x="10" y="53"/>
                    <a:pt x="10" y="49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131950" y="4557225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1"/>
                  </a:moveTo>
                  <a:lnTo>
                    <a:pt x="60" y="1"/>
                  </a:lnTo>
                  <a:cubicBezTo>
                    <a:pt x="40" y="20"/>
                    <a:pt x="20" y="31"/>
                    <a:pt x="1" y="50"/>
                  </a:cubicBezTo>
                  <a:cubicBezTo>
                    <a:pt x="1" y="50"/>
                    <a:pt x="1" y="60"/>
                    <a:pt x="11" y="60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4072" y="4619720"/>
              <a:ext cx="12711" cy="9533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" y="1"/>
                  </a:moveTo>
                  <a:cubicBezTo>
                    <a:pt x="10" y="11"/>
                    <a:pt x="30" y="31"/>
                    <a:pt x="49" y="40"/>
                  </a:cubicBezTo>
                  <a:cubicBezTo>
                    <a:pt x="49" y="44"/>
                    <a:pt x="51" y="45"/>
                    <a:pt x="52" y="45"/>
                  </a:cubicBezTo>
                  <a:cubicBezTo>
                    <a:pt x="55" y="45"/>
                    <a:pt x="60" y="40"/>
                    <a:pt x="60" y="40"/>
                  </a:cubicBezTo>
                  <a:cubicBezTo>
                    <a:pt x="40" y="21"/>
                    <a:pt x="20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96571" y="4665691"/>
              <a:ext cx="8686" cy="10804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40" y="0"/>
                  </a:moveTo>
                  <a:cubicBezTo>
                    <a:pt x="20" y="0"/>
                    <a:pt x="1" y="20"/>
                    <a:pt x="1" y="40"/>
                  </a:cubicBezTo>
                  <a:cubicBezTo>
                    <a:pt x="1" y="50"/>
                    <a:pt x="10" y="50"/>
                    <a:pt x="10" y="50"/>
                  </a:cubicBezTo>
                  <a:cubicBezTo>
                    <a:pt x="20" y="40"/>
                    <a:pt x="20" y="30"/>
                    <a:pt x="20" y="20"/>
                  </a:cubicBezTo>
                  <a:cubicBezTo>
                    <a:pt x="30" y="11"/>
                    <a:pt x="30" y="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81954" y="4736659"/>
              <a:ext cx="14829" cy="15677"/>
            </a:xfrm>
            <a:custGeom>
              <a:avLst/>
              <a:gdLst/>
              <a:ahLst/>
              <a:cxnLst/>
              <a:rect l="l" t="t" r="r" b="b"/>
              <a:pathLst>
                <a:path w="70" h="74" extrusionOk="0">
                  <a:moveTo>
                    <a:pt x="0" y="0"/>
                  </a:moveTo>
                  <a:lnTo>
                    <a:pt x="0" y="10"/>
                  </a:lnTo>
                  <a:lnTo>
                    <a:pt x="59" y="69"/>
                  </a:lnTo>
                  <a:cubicBezTo>
                    <a:pt x="59" y="72"/>
                    <a:pt x="61" y="74"/>
                    <a:pt x="62" y="74"/>
                  </a:cubicBezTo>
                  <a:cubicBezTo>
                    <a:pt x="65" y="74"/>
                    <a:pt x="70" y="69"/>
                    <a:pt x="70" y="69"/>
                  </a:cubicBez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48482" y="4759539"/>
              <a:ext cx="16948" cy="12711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1" y="1"/>
                  </a:moveTo>
                  <a:cubicBezTo>
                    <a:pt x="21" y="20"/>
                    <a:pt x="40" y="40"/>
                    <a:pt x="70" y="60"/>
                  </a:cubicBezTo>
                  <a:lnTo>
                    <a:pt x="80" y="50"/>
                  </a:lnTo>
                  <a:cubicBezTo>
                    <a:pt x="51" y="30"/>
                    <a:pt x="2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184064" y="4505322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21" y="29"/>
                    <a:pt x="30" y="49"/>
                  </a:cubicBezTo>
                  <a:lnTo>
                    <a:pt x="40" y="39"/>
                  </a:lnTo>
                  <a:cubicBezTo>
                    <a:pt x="30" y="29"/>
                    <a:pt x="10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92538" y="4463588"/>
              <a:ext cx="8474" cy="17795"/>
            </a:xfrm>
            <a:custGeom>
              <a:avLst/>
              <a:gdLst/>
              <a:ahLst/>
              <a:cxnLst/>
              <a:rect l="l" t="t" r="r" b="b"/>
              <a:pathLst>
                <a:path w="40" h="84" extrusionOk="0">
                  <a:moveTo>
                    <a:pt x="40" y="0"/>
                  </a:moveTo>
                  <a:cubicBezTo>
                    <a:pt x="29" y="20"/>
                    <a:pt x="10" y="49"/>
                    <a:pt x="0" y="79"/>
                  </a:cubicBezTo>
                  <a:cubicBezTo>
                    <a:pt x="0" y="79"/>
                    <a:pt x="5" y="83"/>
                    <a:pt x="7" y="83"/>
                  </a:cubicBezTo>
                  <a:cubicBezTo>
                    <a:pt x="9" y="83"/>
                    <a:pt x="10" y="82"/>
                    <a:pt x="10" y="79"/>
                  </a:cubicBezTo>
                  <a:cubicBezTo>
                    <a:pt x="20" y="59"/>
                    <a:pt x="29" y="29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61185" y="4486468"/>
              <a:ext cx="14829" cy="11440"/>
            </a:xfrm>
            <a:custGeom>
              <a:avLst/>
              <a:gdLst/>
              <a:ahLst/>
              <a:cxnLst/>
              <a:rect l="l" t="t" r="r" b="b"/>
              <a:pathLst>
                <a:path w="7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9"/>
                    <a:pt x="59" y="50"/>
                  </a:cubicBezTo>
                  <a:cubicBezTo>
                    <a:pt x="62" y="52"/>
                    <a:pt x="64" y="54"/>
                    <a:pt x="66" y="54"/>
                  </a:cubicBezTo>
                  <a:cubicBezTo>
                    <a:pt x="70" y="54"/>
                    <a:pt x="70" y="47"/>
                    <a:pt x="70" y="39"/>
                  </a:cubicBezTo>
                  <a:cubicBezTo>
                    <a:pt x="50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159066" y="4534345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"/>
                    <a:pt x="30" y="30"/>
                    <a:pt x="40" y="50"/>
                  </a:cubicBezTo>
                  <a:lnTo>
                    <a:pt x="50" y="40"/>
                  </a:lnTo>
                  <a:cubicBezTo>
                    <a:pt x="40" y="21"/>
                    <a:pt x="2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90420" y="4594722"/>
              <a:ext cx="4237" cy="6567"/>
            </a:xfrm>
            <a:custGeom>
              <a:avLst/>
              <a:gdLst/>
              <a:ahLst/>
              <a:cxnLst/>
              <a:rect l="l" t="t" r="r" b="b"/>
              <a:pathLst>
                <a:path w="20" h="31" extrusionOk="0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31"/>
                  </a:lnTo>
                  <a:cubicBezTo>
                    <a:pt x="10" y="21"/>
                    <a:pt x="10" y="11"/>
                    <a:pt x="2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209274" y="4598959"/>
              <a:ext cx="18854" cy="12711"/>
            </a:xfrm>
            <a:custGeom>
              <a:avLst/>
              <a:gdLst/>
              <a:ahLst/>
              <a:cxnLst/>
              <a:rect l="l" t="t" r="r" b="b"/>
              <a:pathLst>
                <a:path w="89" h="60" extrusionOk="0">
                  <a:moveTo>
                    <a:pt x="88" y="1"/>
                  </a:moveTo>
                  <a:cubicBezTo>
                    <a:pt x="59" y="11"/>
                    <a:pt x="29" y="20"/>
                    <a:pt x="0" y="50"/>
                  </a:cubicBezTo>
                  <a:cubicBezTo>
                    <a:pt x="0" y="50"/>
                    <a:pt x="0" y="60"/>
                    <a:pt x="10" y="60"/>
                  </a:cubicBezTo>
                  <a:cubicBezTo>
                    <a:pt x="29" y="40"/>
                    <a:pt x="59" y="11"/>
                    <a:pt x="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71565" y="464492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0"/>
                  </a:moveTo>
                  <a:cubicBezTo>
                    <a:pt x="21" y="20"/>
                    <a:pt x="30" y="39"/>
                    <a:pt x="50" y="59"/>
                  </a:cubicBezTo>
                  <a:lnTo>
                    <a:pt x="60" y="50"/>
                  </a:lnTo>
                  <a:cubicBezTo>
                    <a:pt x="40" y="3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59066" y="4622050"/>
              <a:ext cx="12711" cy="10381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0"/>
                    <a:pt x="30" y="4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42542" y="4657428"/>
              <a:ext cx="16736" cy="14829"/>
            </a:xfrm>
            <a:custGeom>
              <a:avLst/>
              <a:gdLst/>
              <a:ahLst/>
              <a:cxnLst/>
              <a:rect l="l" t="t" r="r" b="b"/>
              <a:pathLst>
                <a:path w="79" h="70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0"/>
                    <a:pt x="49" y="39"/>
                    <a:pt x="59" y="69"/>
                  </a:cubicBezTo>
                  <a:cubicBezTo>
                    <a:pt x="69" y="69"/>
                    <a:pt x="79" y="59"/>
                    <a:pt x="69" y="59"/>
                  </a:cubicBezTo>
                  <a:cubicBezTo>
                    <a:pt x="59" y="3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171565" y="4678190"/>
              <a:ext cx="14829" cy="4449"/>
            </a:xfrm>
            <a:custGeom>
              <a:avLst/>
              <a:gdLst/>
              <a:ahLst/>
              <a:cxnLst/>
              <a:rect l="l" t="t" r="r" b="b"/>
              <a:pathLst>
                <a:path w="70" h="21" extrusionOk="0">
                  <a:moveTo>
                    <a:pt x="69" y="1"/>
                  </a:moveTo>
                  <a:cubicBezTo>
                    <a:pt x="50" y="1"/>
                    <a:pt x="21" y="1"/>
                    <a:pt x="1" y="11"/>
                  </a:cubicBezTo>
                  <a:lnTo>
                    <a:pt x="10" y="20"/>
                  </a:lnTo>
                  <a:cubicBezTo>
                    <a:pt x="30" y="11"/>
                    <a:pt x="50" y="1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23484" y="4401093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50" y="0"/>
                  </a:lnTo>
                  <a:cubicBezTo>
                    <a:pt x="31" y="9"/>
                    <a:pt x="11" y="29"/>
                    <a:pt x="1" y="49"/>
                  </a:cubicBezTo>
                  <a:cubicBezTo>
                    <a:pt x="1" y="49"/>
                    <a:pt x="1" y="59"/>
                    <a:pt x="11" y="59"/>
                  </a:cubicBezTo>
                  <a:cubicBezTo>
                    <a:pt x="21" y="39"/>
                    <a:pt x="40" y="2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27721" y="435088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cubicBezTo>
                    <a:pt x="30" y="21"/>
                    <a:pt x="20" y="40"/>
                    <a:pt x="1" y="50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50"/>
                    <a:pt x="40" y="21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92342" y="4325887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30"/>
                    <a:pt x="40" y="50"/>
                    <a:pt x="60" y="69"/>
                  </a:cubicBezTo>
                  <a:cubicBezTo>
                    <a:pt x="69" y="69"/>
                    <a:pt x="69" y="60"/>
                    <a:pt x="69" y="60"/>
                  </a:cubicBezTo>
                  <a:cubicBezTo>
                    <a:pt x="49" y="40"/>
                    <a:pt x="20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013315" y="429877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39" y="11"/>
                    <a:pt x="20" y="30"/>
                    <a:pt x="0" y="50"/>
                  </a:cubicBezTo>
                  <a:cubicBezTo>
                    <a:pt x="0" y="59"/>
                    <a:pt x="0" y="59"/>
                    <a:pt x="9" y="59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94461" y="4271654"/>
              <a:ext cx="10592" cy="13770"/>
            </a:xfrm>
            <a:custGeom>
              <a:avLst/>
              <a:gdLst/>
              <a:ahLst/>
              <a:cxnLst/>
              <a:rect l="l" t="t" r="r" b="b"/>
              <a:pathLst>
                <a:path w="50" h="65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1"/>
                    <a:pt x="20" y="40"/>
                    <a:pt x="39" y="60"/>
                  </a:cubicBezTo>
                  <a:cubicBezTo>
                    <a:pt x="39" y="63"/>
                    <a:pt x="41" y="64"/>
                    <a:pt x="42" y="64"/>
                  </a:cubicBezTo>
                  <a:cubicBezTo>
                    <a:pt x="45" y="64"/>
                    <a:pt x="50" y="60"/>
                    <a:pt x="50" y="60"/>
                  </a:cubicBezTo>
                  <a:cubicBezTo>
                    <a:pt x="39" y="30"/>
                    <a:pt x="20" y="2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009078" y="4252800"/>
              <a:ext cx="14617" cy="13770"/>
            </a:xfrm>
            <a:custGeom>
              <a:avLst/>
              <a:gdLst/>
              <a:ahLst/>
              <a:cxnLst/>
              <a:rect l="l" t="t" r="r" b="b"/>
              <a:pathLst>
                <a:path w="69" h="65" extrusionOk="0">
                  <a:moveTo>
                    <a:pt x="69" y="1"/>
                  </a:moveTo>
                  <a:cubicBezTo>
                    <a:pt x="49" y="11"/>
                    <a:pt x="20" y="31"/>
                    <a:pt x="0" y="60"/>
                  </a:cubicBezTo>
                  <a:cubicBezTo>
                    <a:pt x="0" y="60"/>
                    <a:pt x="5" y="65"/>
                    <a:pt x="7" y="65"/>
                  </a:cubicBezTo>
                  <a:cubicBezTo>
                    <a:pt x="9" y="65"/>
                    <a:pt x="10" y="63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92342" y="4227802"/>
              <a:ext cx="14829" cy="15041"/>
            </a:xfrm>
            <a:custGeom>
              <a:avLst/>
              <a:gdLst/>
              <a:ahLst/>
              <a:cxnLst/>
              <a:rect l="l" t="t" r="r" b="b"/>
              <a:pathLst>
                <a:path w="70" h="71" extrusionOk="0">
                  <a:moveTo>
                    <a:pt x="1" y="1"/>
                  </a:moveTo>
                  <a:cubicBezTo>
                    <a:pt x="20" y="21"/>
                    <a:pt x="40" y="50"/>
                    <a:pt x="60" y="70"/>
                  </a:cubicBezTo>
                  <a:lnTo>
                    <a:pt x="69" y="60"/>
                  </a:lnTo>
                  <a:cubicBezTo>
                    <a:pt x="49" y="4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65226" y="4250893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50" y="40"/>
                    <a:pt x="70" y="49"/>
                  </a:cubicBezTo>
                  <a:lnTo>
                    <a:pt x="79" y="40"/>
                  </a:lnTo>
                  <a:cubicBezTo>
                    <a:pt x="50" y="20"/>
                    <a:pt x="3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965226" y="4298771"/>
              <a:ext cx="14829" cy="10804"/>
            </a:xfrm>
            <a:custGeom>
              <a:avLst/>
              <a:gdLst/>
              <a:ahLst/>
              <a:cxnLst/>
              <a:rect l="l" t="t" r="r" b="b"/>
              <a:pathLst>
                <a:path w="70" h="51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0"/>
                    <a:pt x="59" y="50"/>
                  </a:cubicBezTo>
                  <a:cubicBezTo>
                    <a:pt x="70" y="50"/>
                    <a:pt x="70" y="40"/>
                    <a:pt x="70" y="40"/>
                  </a:cubicBezTo>
                  <a:cubicBezTo>
                    <a:pt x="50" y="20"/>
                    <a:pt x="2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965226" y="4336268"/>
              <a:ext cx="20973" cy="9533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11"/>
                    <a:pt x="59" y="30"/>
                    <a:pt x="89" y="40"/>
                  </a:cubicBezTo>
                  <a:cubicBezTo>
                    <a:pt x="89" y="43"/>
                    <a:pt x="90" y="44"/>
                    <a:pt x="91" y="44"/>
                  </a:cubicBezTo>
                  <a:cubicBezTo>
                    <a:pt x="94" y="44"/>
                    <a:pt x="99" y="37"/>
                    <a:pt x="99" y="30"/>
                  </a:cubicBezTo>
                  <a:cubicBezTo>
                    <a:pt x="70" y="11"/>
                    <a:pt x="4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63107" y="4371858"/>
              <a:ext cx="21185" cy="8474"/>
            </a:xfrm>
            <a:custGeom>
              <a:avLst/>
              <a:gdLst/>
              <a:ahLst/>
              <a:cxnLst/>
              <a:rect l="l" t="t" r="r" b="b"/>
              <a:pathLst>
                <a:path w="100" h="40" extrusionOk="0">
                  <a:moveTo>
                    <a:pt x="1" y="0"/>
                  </a:moveTo>
                  <a:cubicBezTo>
                    <a:pt x="30" y="10"/>
                    <a:pt x="60" y="29"/>
                    <a:pt x="89" y="40"/>
                  </a:cubicBezTo>
                  <a:cubicBezTo>
                    <a:pt x="89" y="40"/>
                    <a:pt x="99" y="29"/>
                    <a:pt x="89" y="29"/>
                  </a:cubicBezTo>
                  <a:cubicBezTo>
                    <a:pt x="60" y="10"/>
                    <a:pt x="3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71581" y="4411262"/>
              <a:ext cx="14617" cy="4449"/>
            </a:xfrm>
            <a:custGeom>
              <a:avLst/>
              <a:gdLst/>
              <a:ahLst/>
              <a:cxnLst/>
              <a:rect l="l" t="t" r="r" b="b"/>
              <a:pathLst>
                <a:path w="69" h="21" extrusionOk="0">
                  <a:moveTo>
                    <a:pt x="0" y="1"/>
                  </a:moveTo>
                  <a:lnTo>
                    <a:pt x="0" y="11"/>
                  </a:lnTo>
                  <a:cubicBezTo>
                    <a:pt x="20" y="11"/>
                    <a:pt x="40" y="21"/>
                    <a:pt x="59" y="21"/>
                  </a:cubicBezTo>
                  <a:cubicBezTo>
                    <a:pt x="69" y="21"/>
                    <a:pt x="69" y="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843" y="4444734"/>
              <a:ext cx="18854" cy="8474"/>
            </a:xfrm>
            <a:custGeom>
              <a:avLst/>
              <a:gdLst/>
              <a:ahLst/>
              <a:cxnLst/>
              <a:rect l="l" t="t" r="r" b="b"/>
              <a:pathLst>
                <a:path w="89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11"/>
                    <a:pt x="60" y="30"/>
                    <a:pt x="79" y="40"/>
                  </a:cubicBezTo>
                  <a:cubicBezTo>
                    <a:pt x="89" y="40"/>
                    <a:pt x="89" y="30"/>
                    <a:pt x="89" y="20"/>
                  </a:cubicBezTo>
                  <a:cubicBezTo>
                    <a:pt x="60" y="11"/>
                    <a:pt x="30" y="11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94461" y="4476087"/>
              <a:ext cx="23091" cy="6355"/>
            </a:xfrm>
            <a:custGeom>
              <a:avLst/>
              <a:gdLst/>
              <a:ahLst/>
              <a:cxnLst/>
              <a:rect l="l" t="t" r="r" b="b"/>
              <a:pathLst>
                <a:path w="109" h="30" extrusionOk="0">
                  <a:moveTo>
                    <a:pt x="0" y="0"/>
                  </a:moveTo>
                  <a:lnTo>
                    <a:pt x="0" y="10"/>
                  </a:lnTo>
                  <a:cubicBezTo>
                    <a:pt x="39" y="10"/>
                    <a:pt x="69" y="20"/>
                    <a:pt x="109" y="29"/>
                  </a:cubicBezTo>
                  <a:lnTo>
                    <a:pt x="109" y="20"/>
                  </a:lnTo>
                  <a:cubicBezTo>
                    <a:pt x="79" y="0"/>
                    <a:pt x="39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38313" y="4430116"/>
              <a:ext cx="12711" cy="21185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59" y="1"/>
                  </a:moveTo>
                  <a:lnTo>
                    <a:pt x="59" y="1"/>
                  </a:lnTo>
                  <a:cubicBezTo>
                    <a:pt x="59" y="1"/>
                    <a:pt x="58" y="2"/>
                    <a:pt x="58" y="2"/>
                  </a:cubicBezTo>
                  <a:lnTo>
                    <a:pt x="58" y="2"/>
                  </a:lnTo>
                  <a:lnTo>
                    <a:pt x="59" y="1"/>
                  </a:lnTo>
                  <a:close/>
                  <a:moveTo>
                    <a:pt x="58" y="2"/>
                  </a:moveTo>
                  <a:lnTo>
                    <a:pt x="0" y="89"/>
                  </a:lnTo>
                  <a:lnTo>
                    <a:pt x="10" y="99"/>
                  </a:lnTo>
                  <a:cubicBezTo>
                    <a:pt x="29" y="61"/>
                    <a:pt x="39" y="31"/>
                    <a:pt x="58" y="2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19459" y="4213396"/>
              <a:ext cx="10592" cy="19914"/>
            </a:xfrm>
            <a:custGeom>
              <a:avLst/>
              <a:gdLst/>
              <a:ahLst/>
              <a:cxnLst/>
              <a:rect l="l" t="t" r="r" b="b"/>
              <a:pathLst>
                <a:path w="50" h="94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30"/>
                    <a:pt x="10" y="59"/>
                    <a:pt x="0" y="89"/>
                  </a:cubicBezTo>
                  <a:cubicBezTo>
                    <a:pt x="0" y="89"/>
                    <a:pt x="5" y="93"/>
                    <a:pt x="8" y="93"/>
                  </a:cubicBezTo>
                  <a:cubicBezTo>
                    <a:pt x="9" y="93"/>
                    <a:pt x="10" y="92"/>
                    <a:pt x="10" y="89"/>
                  </a:cubicBezTo>
                  <a:cubicBezTo>
                    <a:pt x="20" y="59"/>
                    <a:pt x="30" y="3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027721" y="4265299"/>
              <a:ext cx="14829" cy="12923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70" y="1"/>
                  </a:moveTo>
                  <a:cubicBezTo>
                    <a:pt x="40" y="1"/>
                    <a:pt x="20" y="31"/>
                    <a:pt x="1" y="51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40"/>
                    <a:pt x="40" y="11"/>
                    <a:pt x="7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027721" y="4311270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20"/>
                    <a:pt x="20" y="50"/>
                    <a:pt x="1" y="79"/>
                  </a:cubicBezTo>
                  <a:cubicBezTo>
                    <a:pt x="1" y="89"/>
                    <a:pt x="11" y="89"/>
                    <a:pt x="11" y="8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071573" y="4188398"/>
              <a:ext cx="6355" cy="8474"/>
            </a:xfrm>
            <a:custGeom>
              <a:avLst/>
              <a:gdLst/>
              <a:ahLst/>
              <a:cxnLst/>
              <a:rect l="l" t="t" r="r" b="b"/>
              <a:pathLst>
                <a:path w="30" h="40" extrusionOk="0">
                  <a:moveTo>
                    <a:pt x="1" y="0"/>
                  </a:moveTo>
                  <a:cubicBezTo>
                    <a:pt x="10" y="10"/>
                    <a:pt x="10" y="29"/>
                    <a:pt x="20" y="40"/>
                  </a:cubicBezTo>
                  <a:lnTo>
                    <a:pt x="30" y="29"/>
                  </a:lnTo>
                  <a:cubicBezTo>
                    <a:pt x="30" y="20"/>
                    <a:pt x="1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"/>
          <p:cNvSpPr/>
          <p:nvPr/>
        </p:nvSpPr>
        <p:spPr>
          <a:xfrm>
            <a:off x="-322025" y="4326300"/>
            <a:ext cx="9466021" cy="854672"/>
          </a:xfrm>
          <a:custGeom>
            <a:avLst/>
            <a:gdLst/>
            <a:ahLst/>
            <a:cxnLst/>
            <a:rect l="l" t="t" r="r" b="b"/>
            <a:pathLst>
              <a:path w="56075" h="3750" extrusionOk="0">
                <a:moveTo>
                  <a:pt x="1" y="1"/>
                </a:moveTo>
                <a:lnTo>
                  <a:pt x="1" y="3750"/>
                </a:lnTo>
                <a:lnTo>
                  <a:pt x="56075" y="3750"/>
                </a:lnTo>
                <a:lnTo>
                  <a:pt x="560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"/>
          <p:cNvGrpSpPr/>
          <p:nvPr/>
        </p:nvGrpSpPr>
        <p:grpSpPr>
          <a:xfrm>
            <a:off x="4512982" y="3202639"/>
            <a:ext cx="275402" cy="601435"/>
            <a:chOff x="963107" y="4183314"/>
            <a:chExt cx="275402" cy="601435"/>
          </a:xfrm>
        </p:grpSpPr>
        <p:sp>
          <p:nvSpPr>
            <p:cNvPr id="180" name="Google Shape;180;p2"/>
            <p:cNvSpPr/>
            <p:nvPr/>
          </p:nvSpPr>
          <p:spPr>
            <a:xfrm>
              <a:off x="1009078" y="4223777"/>
              <a:ext cx="60588" cy="244048"/>
            </a:xfrm>
            <a:custGeom>
              <a:avLst/>
              <a:gdLst/>
              <a:ahLst/>
              <a:cxnLst/>
              <a:rect l="l" t="t" r="r" b="b"/>
              <a:pathLst>
                <a:path w="286" h="1152" extrusionOk="0">
                  <a:moveTo>
                    <a:pt x="0" y="0"/>
                  </a:moveTo>
                  <a:cubicBezTo>
                    <a:pt x="10" y="10"/>
                    <a:pt x="49" y="59"/>
                    <a:pt x="49" y="148"/>
                  </a:cubicBezTo>
                  <a:cubicBezTo>
                    <a:pt x="49" y="256"/>
                    <a:pt x="29" y="1034"/>
                    <a:pt x="79" y="1093"/>
                  </a:cubicBezTo>
                  <a:cubicBezTo>
                    <a:pt x="118" y="1132"/>
                    <a:pt x="217" y="1152"/>
                    <a:pt x="285" y="1152"/>
                  </a:cubicBezTo>
                  <a:lnTo>
                    <a:pt x="285" y="1102"/>
                  </a:lnTo>
                  <a:cubicBezTo>
                    <a:pt x="79" y="1102"/>
                    <a:pt x="118" y="955"/>
                    <a:pt x="118" y="492"/>
                  </a:cubicBezTo>
                  <a:cubicBezTo>
                    <a:pt x="118" y="177"/>
                    <a:pt x="128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975606" y="4223777"/>
              <a:ext cx="94060" cy="273283"/>
            </a:xfrm>
            <a:custGeom>
              <a:avLst/>
              <a:gdLst/>
              <a:ahLst/>
              <a:cxnLst/>
              <a:rect l="l" t="t" r="r" b="b"/>
              <a:pathLst>
                <a:path w="444" h="1290" extrusionOk="0">
                  <a:moveTo>
                    <a:pt x="109" y="0"/>
                  </a:moveTo>
                  <a:lnTo>
                    <a:pt x="109" y="0"/>
                  </a:lnTo>
                  <a:cubicBezTo>
                    <a:pt x="30" y="20"/>
                    <a:pt x="1" y="128"/>
                    <a:pt x="1" y="453"/>
                  </a:cubicBezTo>
                  <a:cubicBezTo>
                    <a:pt x="1" y="1122"/>
                    <a:pt x="89" y="1279"/>
                    <a:pt x="443" y="1290"/>
                  </a:cubicBezTo>
                  <a:lnTo>
                    <a:pt x="443" y="1231"/>
                  </a:lnTo>
                  <a:lnTo>
                    <a:pt x="237" y="1181"/>
                  </a:lnTo>
                  <a:cubicBezTo>
                    <a:pt x="60" y="1142"/>
                    <a:pt x="109" y="768"/>
                    <a:pt x="80" y="354"/>
                  </a:cubicBezTo>
                  <a:cubicBezTo>
                    <a:pt x="60" y="118"/>
                    <a:pt x="89" y="30"/>
                    <a:pt x="10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84080" y="4223777"/>
              <a:ext cx="85586" cy="260784"/>
            </a:xfrm>
            <a:custGeom>
              <a:avLst/>
              <a:gdLst/>
              <a:ahLst/>
              <a:cxnLst/>
              <a:rect l="l" t="t" r="r" b="b"/>
              <a:pathLst>
                <a:path w="404" h="1231" extrusionOk="0">
                  <a:moveTo>
                    <a:pt x="59" y="0"/>
                  </a:moveTo>
                  <a:cubicBezTo>
                    <a:pt x="40" y="10"/>
                    <a:pt x="29" y="50"/>
                    <a:pt x="20" y="69"/>
                  </a:cubicBezTo>
                  <a:cubicBezTo>
                    <a:pt x="0" y="158"/>
                    <a:pt x="10" y="256"/>
                    <a:pt x="20" y="354"/>
                  </a:cubicBezTo>
                  <a:cubicBezTo>
                    <a:pt x="49" y="768"/>
                    <a:pt x="0" y="1142"/>
                    <a:pt x="177" y="1181"/>
                  </a:cubicBezTo>
                  <a:lnTo>
                    <a:pt x="403" y="1231"/>
                  </a:lnTo>
                  <a:lnTo>
                    <a:pt x="403" y="1152"/>
                  </a:lnTo>
                  <a:cubicBezTo>
                    <a:pt x="335" y="1152"/>
                    <a:pt x="226" y="1132"/>
                    <a:pt x="187" y="1093"/>
                  </a:cubicBezTo>
                  <a:cubicBezTo>
                    <a:pt x="128" y="1034"/>
                    <a:pt x="147" y="256"/>
                    <a:pt x="147" y="148"/>
                  </a:cubicBezTo>
                  <a:cubicBezTo>
                    <a:pt x="147" y="109"/>
                    <a:pt x="147" y="79"/>
                    <a:pt x="128" y="50"/>
                  </a:cubicBezTo>
                  <a:cubicBezTo>
                    <a:pt x="128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92342" y="4223777"/>
              <a:ext cx="77324" cy="258666"/>
            </a:xfrm>
            <a:custGeom>
              <a:avLst/>
              <a:gdLst/>
              <a:ahLst/>
              <a:cxnLst/>
              <a:rect l="l" t="t" r="r" b="b"/>
              <a:pathLst>
                <a:path w="365" h="1221" extrusionOk="0">
                  <a:moveTo>
                    <a:pt x="60" y="0"/>
                  </a:moveTo>
                  <a:cubicBezTo>
                    <a:pt x="40" y="10"/>
                    <a:pt x="30" y="50"/>
                    <a:pt x="20" y="69"/>
                  </a:cubicBezTo>
                  <a:cubicBezTo>
                    <a:pt x="1" y="158"/>
                    <a:pt x="10" y="256"/>
                    <a:pt x="20" y="354"/>
                  </a:cubicBezTo>
                  <a:cubicBezTo>
                    <a:pt x="49" y="768"/>
                    <a:pt x="1" y="1142"/>
                    <a:pt x="178" y="1181"/>
                  </a:cubicBezTo>
                  <a:lnTo>
                    <a:pt x="364" y="1220"/>
                  </a:lnTo>
                  <a:lnTo>
                    <a:pt x="364" y="1152"/>
                  </a:lnTo>
                  <a:cubicBezTo>
                    <a:pt x="296" y="114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8" y="79"/>
                    <a:pt x="128" y="50"/>
                  </a:cubicBezTo>
                  <a:cubicBezTo>
                    <a:pt x="119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88105" y="4223777"/>
              <a:ext cx="81561" cy="260784"/>
            </a:xfrm>
            <a:custGeom>
              <a:avLst/>
              <a:gdLst/>
              <a:ahLst/>
              <a:cxnLst/>
              <a:rect l="l" t="t" r="r" b="b"/>
              <a:pathLst>
                <a:path w="385" h="1231" extrusionOk="0">
                  <a:moveTo>
                    <a:pt x="60" y="0"/>
                  </a:moveTo>
                  <a:cubicBezTo>
                    <a:pt x="40" y="10"/>
                    <a:pt x="30" y="50"/>
                    <a:pt x="21" y="69"/>
                  </a:cubicBezTo>
                  <a:cubicBezTo>
                    <a:pt x="1" y="158"/>
                    <a:pt x="10" y="256"/>
                    <a:pt x="21" y="354"/>
                  </a:cubicBezTo>
                  <a:cubicBezTo>
                    <a:pt x="50" y="768"/>
                    <a:pt x="1" y="1142"/>
                    <a:pt x="178" y="1181"/>
                  </a:cubicBezTo>
                  <a:lnTo>
                    <a:pt x="384" y="1231"/>
                  </a:lnTo>
                  <a:lnTo>
                    <a:pt x="384" y="1152"/>
                  </a:lnTo>
                  <a:cubicBezTo>
                    <a:pt x="316" y="115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9" y="79"/>
                    <a:pt x="128" y="50"/>
                  </a:cubicBezTo>
                  <a:cubicBezTo>
                    <a:pt x="119" y="30"/>
                    <a:pt x="109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88105" y="4221658"/>
              <a:ext cx="83892" cy="262479"/>
            </a:xfrm>
            <a:custGeom>
              <a:avLst/>
              <a:gdLst/>
              <a:ahLst/>
              <a:cxnLst/>
              <a:rect l="l" t="t" r="r" b="b"/>
              <a:pathLst>
                <a:path w="396" h="1239" extrusionOk="0">
                  <a:moveTo>
                    <a:pt x="158" y="985"/>
                  </a:moveTo>
                  <a:cubicBezTo>
                    <a:pt x="158" y="1014"/>
                    <a:pt x="158" y="1034"/>
                    <a:pt x="168" y="1064"/>
                  </a:cubicBezTo>
                  <a:cubicBezTo>
                    <a:pt x="168" y="1034"/>
                    <a:pt x="158" y="1014"/>
                    <a:pt x="158" y="985"/>
                  </a:cubicBezTo>
                  <a:close/>
                  <a:moveTo>
                    <a:pt x="168" y="1064"/>
                  </a:moveTo>
                  <a:cubicBezTo>
                    <a:pt x="168" y="1083"/>
                    <a:pt x="178" y="1093"/>
                    <a:pt x="178" y="1103"/>
                  </a:cubicBezTo>
                  <a:cubicBezTo>
                    <a:pt x="188" y="1112"/>
                    <a:pt x="207" y="1123"/>
                    <a:pt x="217" y="1132"/>
                  </a:cubicBezTo>
                  <a:cubicBezTo>
                    <a:pt x="246" y="1142"/>
                    <a:pt x="276" y="1142"/>
                    <a:pt x="296" y="1152"/>
                  </a:cubicBezTo>
                  <a:lnTo>
                    <a:pt x="296" y="1152"/>
                  </a:lnTo>
                  <a:cubicBezTo>
                    <a:pt x="276" y="1142"/>
                    <a:pt x="246" y="1142"/>
                    <a:pt x="217" y="1123"/>
                  </a:cubicBezTo>
                  <a:cubicBezTo>
                    <a:pt x="207" y="1123"/>
                    <a:pt x="198" y="1112"/>
                    <a:pt x="188" y="1103"/>
                  </a:cubicBezTo>
                  <a:cubicBezTo>
                    <a:pt x="178" y="1093"/>
                    <a:pt x="178" y="1083"/>
                    <a:pt x="168" y="1064"/>
                  </a:cubicBezTo>
                  <a:close/>
                  <a:moveTo>
                    <a:pt x="296" y="1152"/>
                  </a:moveTo>
                  <a:cubicBezTo>
                    <a:pt x="325" y="1162"/>
                    <a:pt x="355" y="1162"/>
                    <a:pt x="384" y="1162"/>
                  </a:cubicBezTo>
                  <a:cubicBezTo>
                    <a:pt x="355" y="1162"/>
                    <a:pt x="325" y="1152"/>
                    <a:pt x="296" y="1152"/>
                  </a:cubicBezTo>
                  <a:close/>
                  <a:moveTo>
                    <a:pt x="80" y="1"/>
                  </a:moveTo>
                  <a:cubicBezTo>
                    <a:pt x="69" y="1"/>
                    <a:pt x="60" y="1"/>
                    <a:pt x="50" y="10"/>
                  </a:cubicBezTo>
                  <a:cubicBezTo>
                    <a:pt x="40" y="10"/>
                    <a:pt x="40" y="20"/>
                    <a:pt x="40" y="20"/>
                  </a:cubicBezTo>
                  <a:cubicBezTo>
                    <a:pt x="30" y="30"/>
                    <a:pt x="30" y="40"/>
                    <a:pt x="30" y="40"/>
                  </a:cubicBezTo>
                  <a:cubicBezTo>
                    <a:pt x="21" y="60"/>
                    <a:pt x="21" y="69"/>
                    <a:pt x="21" y="89"/>
                  </a:cubicBezTo>
                  <a:cubicBezTo>
                    <a:pt x="10" y="119"/>
                    <a:pt x="10" y="148"/>
                    <a:pt x="10" y="178"/>
                  </a:cubicBezTo>
                  <a:cubicBezTo>
                    <a:pt x="1" y="227"/>
                    <a:pt x="10" y="286"/>
                    <a:pt x="10" y="345"/>
                  </a:cubicBezTo>
                  <a:cubicBezTo>
                    <a:pt x="21" y="463"/>
                    <a:pt x="21" y="571"/>
                    <a:pt x="30" y="690"/>
                  </a:cubicBezTo>
                  <a:lnTo>
                    <a:pt x="30" y="856"/>
                  </a:lnTo>
                  <a:cubicBezTo>
                    <a:pt x="40" y="916"/>
                    <a:pt x="40" y="975"/>
                    <a:pt x="50" y="1034"/>
                  </a:cubicBezTo>
                  <a:cubicBezTo>
                    <a:pt x="60" y="1053"/>
                    <a:pt x="69" y="1083"/>
                    <a:pt x="80" y="1112"/>
                  </a:cubicBezTo>
                  <a:cubicBezTo>
                    <a:pt x="89" y="1142"/>
                    <a:pt x="109" y="1162"/>
                    <a:pt x="139" y="1182"/>
                  </a:cubicBezTo>
                  <a:cubicBezTo>
                    <a:pt x="139" y="1182"/>
                    <a:pt x="148" y="1191"/>
                    <a:pt x="158" y="1191"/>
                  </a:cubicBezTo>
                  <a:cubicBezTo>
                    <a:pt x="158" y="1191"/>
                    <a:pt x="168" y="1191"/>
                    <a:pt x="178" y="1201"/>
                  </a:cubicBezTo>
                  <a:lnTo>
                    <a:pt x="217" y="1201"/>
                  </a:lnTo>
                  <a:lnTo>
                    <a:pt x="306" y="1221"/>
                  </a:lnTo>
                  <a:cubicBezTo>
                    <a:pt x="351" y="1233"/>
                    <a:pt x="378" y="1239"/>
                    <a:pt x="385" y="1239"/>
                  </a:cubicBezTo>
                  <a:cubicBezTo>
                    <a:pt x="395" y="1239"/>
                    <a:pt x="369" y="1228"/>
                    <a:pt x="306" y="1211"/>
                  </a:cubicBezTo>
                  <a:lnTo>
                    <a:pt x="217" y="1191"/>
                  </a:lnTo>
                  <a:lnTo>
                    <a:pt x="178" y="1182"/>
                  </a:lnTo>
                  <a:lnTo>
                    <a:pt x="158" y="1182"/>
                  </a:lnTo>
                  <a:cubicBezTo>
                    <a:pt x="158" y="1171"/>
                    <a:pt x="148" y="1171"/>
                    <a:pt x="139" y="1171"/>
                  </a:cubicBezTo>
                  <a:cubicBezTo>
                    <a:pt x="119" y="1152"/>
                    <a:pt x="99" y="1132"/>
                    <a:pt x="89" y="1103"/>
                  </a:cubicBezTo>
                  <a:cubicBezTo>
                    <a:pt x="80" y="1083"/>
                    <a:pt x="69" y="1053"/>
                    <a:pt x="69" y="1024"/>
                  </a:cubicBezTo>
                  <a:cubicBezTo>
                    <a:pt x="50" y="975"/>
                    <a:pt x="50" y="916"/>
                    <a:pt x="50" y="856"/>
                  </a:cubicBezTo>
                  <a:cubicBezTo>
                    <a:pt x="40" y="797"/>
                    <a:pt x="40" y="749"/>
                    <a:pt x="40" y="690"/>
                  </a:cubicBezTo>
                  <a:cubicBezTo>
                    <a:pt x="40" y="571"/>
                    <a:pt x="30" y="453"/>
                    <a:pt x="21" y="345"/>
                  </a:cubicBezTo>
                  <a:cubicBezTo>
                    <a:pt x="21" y="286"/>
                    <a:pt x="10" y="227"/>
                    <a:pt x="21" y="178"/>
                  </a:cubicBezTo>
                  <a:cubicBezTo>
                    <a:pt x="21" y="148"/>
                    <a:pt x="21" y="119"/>
                    <a:pt x="30" y="89"/>
                  </a:cubicBezTo>
                  <a:cubicBezTo>
                    <a:pt x="30" y="79"/>
                    <a:pt x="30" y="60"/>
                    <a:pt x="40" y="50"/>
                  </a:cubicBezTo>
                  <a:cubicBezTo>
                    <a:pt x="40" y="30"/>
                    <a:pt x="50" y="20"/>
                    <a:pt x="60" y="10"/>
                  </a:cubicBezTo>
                  <a:lnTo>
                    <a:pt x="99" y="10"/>
                  </a:lnTo>
                  <a:cubicBezTo>
                    <a:pt x="99" y="10"/>
                    <a:pt x="109" y="20"/>
                    <a:pt x="109" y="30"/>
                  </a:cubicBezTo>
                  <a:lnTo>
                    <a:pt x="119" y="40"/>
                  </a:lnTo>
                  <a:cubicBezTo>
                    <a:pt x="128" y="69"/>
                    <a:pt x="139" y="99"/>
                    <a:pt x="139" y="128"/>
                  </a:cubicBezTo>
                  <a:lnTo>
                    <a:pt x="139" y="207"/>
                  </a:lnTo>
                  <a:lnTo>
                    <a:pt x="139" y="296"/>
                  </a:lnTo>
                  <a:lnTo>
                    <a:pt x="139" y="640"/>
                  </a:lnTo>
                  <a:cubicBezTo>
                    <a:pt x="139" y="758"/>
                    <a:pt x="148" y="867"/>
                    <a:pt x="158" y="985"/>
                  </a:cubicBezTo>
                  <a:cubicBezTo>
                    <a:pt x="148" y="867"/>
                    <a:pt x="148" y="758"/>
                    <a:pt x="148" y="640"/>
                  </a:cubicBezTo>
                  <a:lnTo>
                    <a:pt x="148" y="296"/>
                  </a:lnTo>
                  <a:lnTo>
                    <a:pt x="148" y="207"/>
                  </a:lnTo>
                  <a:lnTo>
                    <a:pt x="148" y="128"/>
                  </a:lnTo>
                  <a:cubicBezTo>
                    <a:pt x="148" y="99"/>
                    <a:pt x="139" y="69"/>
                    <a:pt x="128" y="40"/>
                  </a:cubicBezTo>
                  <a:cubicBezTo>
                    <a:pt x="128" y="30"/>
                    <a:pt x="119" y="30"/>
                    <a:pt x="119" y="2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127713" y="4438590"/>
              <a:ext cx="60800" cy="244048"/>
            </a:xfrm>
            <a:custGeom>
              <a:avLst/>
              <a:gdLst/>
              <a:ahLst/>
              <a:cxnLst/>
              <a:rect l="l" t="t" r="r" b="b"/>
              <a:pathLst>
                <a:path w="287" h="1152" extrusionOk="0">
                  <a:moveTo>
                    <a:pt x="287" y="0"/>
                  </a:moveTo>
                  <a:cubicBezTo>
                    <a:pt x="169" y="0"/>
                    <a:pt x="178" y="177"/>
                    <a:pt x="178" y="492"/>
                  </a:cubicBezTo>
                  <a:cubicBezTo>
                    <a:pt x="178" y="954"/>
                    <a:pt x="217" y="1092"/>
                    <a:pt x="1" y="1102"/>
                  </a:cubicBezTo>
                  <a:lnTo>
                    <a:pt x="1" y="1151"/>
                  </a:lnTo>
                  <a:cubicBezTo>
                    <a:pt x="70" y="1151"/>
                    <a:pt x="169" y="1132"/>
                    <a:pt x="208" y="1092"/>
                  </a:cubicBezTo>
                  <a:cubicBezTo>
                    <a:pt x="267" y="1033"/>
                    <a:pt x="247" y="256"/>
                    <a:pt x="247" y="138"/>
                  </a:cubicBezTo>
                  <a:cubicBezTo>
                    <a:pt x="247" y="59"/>
                    <a:pt x="276" y="10"/>
                    <a:pt x="28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127713" y="4438590"/>
              <a:ext cx="94272" cy="273071"/>
            </a:xfrm>
            <a:custGeom>
              <a:avLst/>
              <a:gdLst/>
              <a:ahLst/>
              <a:cxnLst/>
              <a:rect l="l" t="t" r="r" b="b"/>
              <a:pathLst>
                <a:path w="445" h="1289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65" y="29"/>
                    <a:pt x="385" y="118"/>
                    <a:pt x="365" y="344"/>
                  </a:cubicBezTo>
                  <a:cubicBezTo>
                    <a:pt x="335" y="768"/>
                    <a:pt x="385" y="1142"/>
                    <a:pt x="217" y="1181"/>
                  </a:cubicBezTo>
                  <a:lnTo>
                    <a:pt x="1" y="1220"/>
                  </a:lnTo>
                  <a:lnTo>
                    <a:pt x="1" y="1289"/>
                  </a:lnTo>
                  <a:cubicBezTo>
                    <a:pt x="355" y="1280"/>
                    <a:pt x="444" y="1122"/>
                    <a:pt x="444" y="453"/>
                  </a:cubicBezTo>
                  <a:cubicBezTo>
                    <a:pt x="444" y="128"/>
                    <a:pt x="424" y="2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127713" y="4438590"/>
              <a:ext cx="87917" cy="260572"/>
            </a:xfrm>
            <a:custGeom>
              <a:avLst/>
              <a:gdLst/>
              <a:ahLst/>
              <a:cxnLst/>
              <a:rect l="l" t="t" r="r" b="b"/>
              <a:pathLst>
                <a:path w="415" h="1230" extrusionOk="0">
                  <a:moveTo>
                    <a:pt x="316" y="0"/>
                  </a:moveTo>
                  <a:cubicBezTo>
                    <a:pt x="296" y="0"/>
                    <a:pt x="287" y="29"/>
                    <a:pt x="276" y="40"/>
                  </a:cubicBezTo>
                  <a:cubicBezTo>
                    <a:pt x="267" y="79"/>
                    <a:pt x="257" y="108"/>
                    <a:pt x="257" y="138"/>
                  </a:cubicBezTo>
                  <a:cubicBezTo>
                    <a:pt x="257" y="256"/>
                    <a:pt x="276" y="1033"/>
                    <a:pt x="217" y="1092"/>
                  </a:cubicBezTo>
                  <a:cubicBezTo>
                    <a:pt x="178" y="1132"/>
                    <a:pt x="80" y="1151"/>
                    <a:pt x="1" y="1151"/>
                  </a:cubicBezTo>
                  <a:lnTo>
                    <a:pt x="1" y="1230"/>
                  </a:lnTo>
                  <a:lnTo>
                    <a:pt x="228" y="1181"/>
                  </a:lnTo>
                  <a:cubicBezTo>
                    <a:pt x="414" y="1142"/>
                    <a:pt x="355" y="768"/>
                    <a:pt x="395" y="344"/>
                  </a:cubicBezTo>
                  <a:cubicBezTo>
                    <a:pt x="395" y="256"/>
                    <a:pt x="405" y="158"/>
                    <a:pt x="385" y="69"/>
                  </a:cubicBezTo>
                  <a:cubicBezTo>
                    <a:pt x="385" y="49"/>
                    <a:pt x="375" y="10"/>
                    <a:pt x="35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127713" y="4438590"/>
              <a:ext cx="77536" cy="258666"/>
            </a:xfrm>
            <a:custGeom>
              <a:avLst/>
              <a:gdLst/>
              <a:ahLst/>
              <a:cxnLst/>
              <a:rect l="l" t="t" r="r" b="b"/>
              <a:pathLst>
                <a:path w="366" h="1221" extrusionOk="0">
                  <a:moveTo>
                    <a:pt x="276" y="0"/>
                  </a:moveTo>
                  <a:cubicBezTo>
                    <a:pt x="257" y="0"/>
                    <a:pt x="247" y="29"/>
                    <a:pt x="237" y="40"/>
                  </a:cubicBezTo>
                  <a:cubicBezTo>
                    <a:pt x="228" y="79"/>
                    <a:pt x="228" y="108"/>
                    <a:pt x="228" y="138"/>
                  </a:cubicBezTo>
                  <a:cubicBezTo>
                    <a:pt x="228" y="256"/>
                    <a:pt x="247" y="1033"/>
                    <a:pt x="188" y="1092"/>
                  </a:cubicBezTo>
                  <a:cubicBezTo>
                    <a:pt x="158" y="1132"/>
                    <a:pt x="70" y="1142"/>
                    <a:pt x="1" y="1151"/>
                  </a:cubicBezTo>
                  <a:lnTo>
                    <a:pt x="1" y="1220"/>
                  </a:lnTo>
                  <a:lnTo>
                    <a:pt x="198" y="1181"/>
                  </a:lnTo>
                  <a:cubicBezTo>
                    <a:pt x="365" y="1142"/>
                    <a:pt x="316" y="768"/>
                    <a:pt x="346" y="344"/>
                  </a:cubicBezTo>
                  <a:cubicBezTo>
                    <a:pt x="355" y="256"/>
                    <a:pt x="365" y="158"/>
                    <a:pt x="346" y="69"/>
                  </a:cubicBezTo>
                  <a:cubicBezTo>
                    <a:pt x="346" y="49"/>
                    <a:pt x="335" y="10"/>
                    <a:pt x="31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127713" y="4438590"/>
              <a:ext cx="81773" cy="258666"/>
            </a:xfrm>
            <a:custGeom>
              <a:avLst/>
              <a:gdLst/>
              <a:ahLst/>
              <a:cxnLst/>
              <a:rect l="l" t="t" r="r" b="b"/>
              <a:pathLst>
                <a:path w="386" h="1221" extrusionOk="0">
                  <a:moveTo>
                    <a:pt x="296" y="0"/>
                  </a:moveTo>
                  <a:cubicBezTo>
                    <a:pt x="276" y="0"/>
                    <a:pt x="267" y="29"/>
                    <a:pt x="257" y="40"/>
                  </a:cubicBezTo>
                  <a:cubicBezTo>
                    <a:pt x="247" y="79"/>
                    <a:pt x="247" y="108"/>
                    <a:pt x="247" y="138"/>
                  </a:cubicBezTo>
                  <a:cubicBezTo>
                    <a:pt x="247" y="256"/>
                    <a:pt x="267" y="1033"/>
                    <a:pt x="208" y="1092"/>
                  </a:cubicBezTo>
                  <a:cubicBezTo>
                    <a:pt x="169" y="1132"/>
                    <a:pt x="70" y="1151"/>
                    <a:pt x="1" y="1151"/>
                  </a:cubicBezTo>
                  <a:lnTo>
                    <a:pt x="1" y="1220"/>
                  </a:lnTo>
                  <a:lnTo>
                    <a:pt x="217" y="1181"/>
                  </a:lnTo>
                  <a:cubicBezTo>
                    <a:pt x="385" y="1142"/>
                    <a:pt x="335" y="768"/>
                    <a:pt x="365" y="344"/>
                  </a:cubicBezTo>
                  <a:cubicBezTo>
                    <a:pt x="375" y="256"/>
                    <a:pt x="385" y="158"/>
                    <a:pt x="365" y="69"/>
                  </a:cubicBezTo>
                  <a:cubicBezTo>
                    <a:pt x="365" y="49"/>
                    <a:pt x="355" y="1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126018" y="4436260"/>
              <a:ext cx="83468" cy="262691"/>
            </a:xfrm>
            <a:custGeom>
              <a:avLst/>
              <a:gdLst/>
              <a:ahLst/>
              <a:cxnLst/>
              <a:rect l="l" t="t" r="r" b="b"/>
              <a:pathLst>
                <a:path w="394" h="1240" extrusionOk="0">
                  <a:moveTo>
                    <a:pt x="295" y="1"/>
                  </a:moveTo>
                  <a:cubicBezTo>
                    <a:pt x="295" y="11"/>
                    <a:pt x="284" y="11"/>
                    <a:pt x="284" y="21"/>
                  </a:cubicBezTo>
                  <a:cubicBezTo>
                    <a:pt x="275" y="31"/>
                    <a:pt x="275" y="31"/>
                    <a:pt x="275" y="40"/>
                  </a:cubicBezTo>
                  <a:cubicBezTo>
                    <a:pt x="255" y="70"/>
                    <a:pt x="255" y="99"/>
                    <a:pt x="255" y="129"/>
                  </a:cubicBezTo>
                  <a:cubicBezTo>
                    <a:pt x="265" y="99"/>
                    <a:pt x="265" y="70"/>
                    <a:pt x="284" y="40"/>
                  </a:cubicBezTo>
                  <a:lnTo>
                    <a:pt x="284" y="31"/>
                  </a:lnTo>
                  <a:cubicBezTo>
                    <a:pt x="295" y="21"/>
                    <a:pt x="295" y="11"/>
                    <a:pt x="304" y="11"/>
                  </a:cubicBezTo>
                  <a:lnTo>
                    <a:pt x="343" y="11"/>
                  </a:lnTo>
                  <a:cubicBezTo>
                    <a:pt x="334" y="1"/>
                    <a:pt x="324" y="1"/>
                    <a:pt x="324" y="1"/>
                  </a:cubicBezTo>
                  <a:close/>
                  <a:moveTo>
                    <a:pt x="255" y="129"/>
                  </a:moveTo>
                  <a:cubicBezTo>
                    <a:pt x="245" y="149"/>
                    <a:pt x="255" y="178"/>
                    <a:pt x="255" y="208"/>
                  </a:cubicBezTo>
                  <a:lnTo>
                    <a:pt x="255" y="129"/>
                  </a:lnTo>
                  <a:close/>
                  <a:moveTo>
                    <a:pt x="255" y="208"/>
                  </a:moveTo>
                  <a:lnTo>
                    <a:pt x="255" y="296"/>
                  </a:lnTo>
                  <a:lnTo>
                    <a:pt x="255" y="641"/>
                  </a:lnTo>
                  <a:cubicBezTo>
                    <a:pt x="255" y="749"/>
                    <a:pt x="255" y="867"/>
                    <a:pt x="245" y="985"/>
                  </a:cubicBezTo>
                  <a:cubicBezTo>
                    <a:pt x="255" y="867"/>
                    <a:pt x="255" y="749"/>
                    <a:pt x="265" y="641"/>
                  </a:cubicBezTo>
                  <a:lnTo>
                    <a:pt x="265" y="296"/>
                  </a:lnTo>
                  <a:lnTo>
                    <a:pt x="255" y="208"/>
                  </a:lnTo>
                  <a:close/>
                  <a:moveTo>
                    <a:pt x="245" y="985"/>
                  </a:moveTo>
                  <a:cubicBezTo>
                    <a:pt x="245" y="1005"/>
                    <a:pt x="236" y="1034"/>
                    <a:pt x="236" y="1063"/>
                  </a:cubicBezTo>
                  <a:lnTo>
                    <a:pt x="236" y="1063"/>
                  </a:lnTo>
                  <a:cubicBezTo>
                    <a:pt x="236" y="1034"/>
                    <a:pt x="245" y="1015"/>
                    <a:pt x="245" y="985"/>
                  </a:cubicBezTo>
                  <a:close/>
                  <a:moveTo>
                    <a:pt x="216" y="1103"/>
                  </a:moveTo>
                  <a:lnTo>
                    <a:pt x="216" y="1103"/>
                  </a:lnTo>
                  <a:cubicBezTo>
                    <a:pt x="206" y="1113"/>
                    <a:pt x="196" y="1123"/>
                    <a:pt x="177" y="1133"/>
                  </a:cubicBezTo>
                  <a:cubicBezTo>
                    <a:pt x="196" y="1123"/>
                    <a:pt x="206" y="1123"/>
                    <a:pt x="216" y="1103"/>
                  </a:cubicBezTo>
                  <a:close/>
                  <a:moveTo>
                    <a:pt x="97" y="1153"/>
                  </a:moveTo>
                  <a:lnTo>
                    <a:pt x="97" y="1153"/>
                  </a:lnTo>
                  <a:cubicBezTo>
                    <a:pt x="68" y="1162"/>
                    <a:pt x="39" y="1162"/>
                    <a:pt x="9" y="1162"/>
                  </a:cubicBezTo>
                  <a:cubicBezTo>
                    <a:pt x="9" y="1172"/>
                    <a:pt x="9" y="1172"/>
                    <a:pt x="19" y="1172"/>
                  </a:cubicBezTo>
                  <a:cubicBezTo>
                    <a:pt x="39" y="1162"/>
                    <a:pt x="68" y="1162"/>
                    <a:pt x="97" y="1153"/>
                  </a:cubicBezTo>
                  <a:close/>
                  <a:moveTo>
                    <a:pt x="343" y="11"/>
                  </a:moveTo>
                  <a:cubicBezTo>
                    <a:pt x="354" y="21"/>
                    <a:pt x="354" y="31"/>
                    <a:pt x="363" y="51"/>
                  </a:cubicBezTo>
                  <a:cubicBezTo>
                    <a:pt x="363" y="60"/>
                    <a:pt x="363" y="70"/>
                    <a:pt x="373" y="90"/>
                  </a:cubicBezTo>
                  <a:cubicBezTo>
                    <a:pt x="373" y="119"/>
                    <a:pt x="373" y="149"/>
                    <a:pt x="383" y="169"/>
                  </a:cubicBezTo>
                  <a:cubicBezTo>
                    <a:pt x="383" y="228"/>
                    <a:pt x="373" y="287"/>
                    <a:pt x="373" y="346"/>
                  </a:cubicBezTo>
                  <a:cubicBezTo>
                    <a:pt x="363" y="454"/>
                    <a:pt x="363" y="572"/>
                    <a:pt x="354" y="690"/>
                  </a:cubicBezTo>
                  <a:lnTo>
                    <a:pt x="354" y="858"/>
                  </a:lnTo>
                  <a:cubicBezTo>
                    <a:pt x="343" y="917"/>
                    <a:pt x="343" y="976"/>
                    <a:pt x="334" y="1024"/>
                  </a:cubicBezTo>
                  <a:cubicBezTo>
                    <a:pt x="324" y="1054"/>
                    <a:pt x="314" y="1083"/>
                    <a:pt x="304" y="1103"/>
                  </a:cubicBezTo>
                  <a:cubicBezTo>
                    <a:pt x="295" y="1133"/>
                    <a:pt x="275" y="1153"/>
                    <a:pt x="255" y="1172"/>
                  </a:cubicBezTo>
                  <a:cubicBezTo>
                    <a:pt x="245" y="1172"/>
                    <a:pt x="245" y="1172"/>
                    <a:pt x="236" y="1182"/>
                  </a:cubicBezTo>
                  <a:lnTo>
                    <a:pt x="216" y="1182"/>
                  </a:lnTo>
                  <a:lnTo>
                    <a:pt x="177" y="1192"/>
                  </a:lnTo>
                  <a:lnTo>
                    <a:pt x="98" y="1212"/>
                  </a:lnTo>
                  <a:cubicBezTo>
                    <a:pt x="29" y="1229"/>
                    <a:pt x="0" y="1239"/>
                    <a:pt x="12" y="1239"/>
                  </a:cubicBezTo>
                  <a:cubicBezTo>
                    <a:pt x="20" y="1239"/>
                    <a:pt x="48" y="1234"/>
                    <a:pt x="98" y="1221"/>
                  </a:cubicBezTo>
                  <a:lnTo>
                    <a:pt x="177" y="1202"/>
                  </a:lnTo>
                  <a:lnTo>
                    <a:pt x="225" y="1192"/>
                  </a:lnTo>
                  <a:lnTo>
                    <a:pt x="245" y="1192"/>
                  </a:lnTo>
                  <a:cubicBezTo>
                    <a:pt x="245" y="1182"/>
                    <a:pt x="255" y="1182"/>
                    <a:pt x="265" y="1182"/>
                  </a:cubicBezTo>
                  <a:cubicBezTo>
                    <a:pt x="284" y="1162"/>
                    <a:pt x="304" y="1143"/>
                    <a:pt x="314" y="1113"/>
                  </a:cubicBezTo>
                  <a:cubicBezTo>
                    <a:pt x="334" y="1083"/>
                    <a:pt x="334" y="1054"/>
                    <a:pt x="343" y="1024"/>
                  </a:cubicBezTo>
                  <a:cubicBezTo>
                    <a:pt x="354" y="976"/>
                    <a:pt x="363" y="917"/>
                    <a:pt x="363" y="858"/>
                  </a:cubicBezTo>
                  <a:cubicBezTo>
                    <a:pt x="363" y="798"/>
                    <a:pt x="363" y="739"/>
                    <a:pt x="373" y="690"/>
                  </a:cubicBezTo>
                  <a:cubicBezTo>
                    <a:pt x="373" y="572"/>
                    <a:pt x="373" y="454"/>
                    <a:pt x="383" y="346"/>
                  </a:cubicBezTo>
                  <a:cubicBezTo>
                    <a:pt x="393" y="287"/>
                    <a:pt x="393" y="228"/>
                    <a:pt x="393" y="169"/>
                  </a:cubicBezTo>
                  <a:cubicBezTo>
                    <a:pt x="383" y="139"/>
                    <a:pt x="383" y="119"/>
                    <a:pt x="383" y="90"/>
                  </a:cubicBezTo>
                  <a:cubicBezTo>
                    <a:pt x="373" y="70"/>
                    <a:pt x="373" y="60"/>
                    <a:pt x="373" y="40"/>
                  </a:cubicBezTo>
                  <a:cubicBezTo>
                    <a:pt x="363" y="40"/>
                    <a:pt x="363" y="31"/>
                    <a:pt x="363" y="21"/>
                  </a:cubicBezTo>
                  <a:cubicBezTo>
                    <a:pt x="354" y="21"/>
                    <a:pt x="354" y="11"/>
                    <a:pt x="343" y="1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56956" y="4184161"/>
              <a:ext cx="77324" cy="600588"/>
            </a:xfrm>
            <a:custGeom>
              <a:avLst/>
              <a:gdLst/>
              <a:ahLst/>
              <a:cxnLst/>
              <a:rect l="l" t="t" r="r" b="b"/>
              <a:pathLst>
                <a:path w="365" h="2835" extrusionOk="0">
                  <a:moveTo>
                    <a:pt x="188" y="1"/>
                  </a:moveTo>
                  <a:cubicBezTo>
                    <a:pt x="0" y="1"/>
                    <a:pt x="20" y="237"/>
                    <a:pt x="20" y="522"/>
                  </a:cubicBezTo>
                  <a:lnTo>
                    <a:pt x="20" y="2835"/>
                  </a:lnTo>
                  <a:lnTo>
                    <a:pt x="355" y="2835"/>
                  </a:lnTo>
                  <a:lnTo>
                    <a:pt x="355" y="522"/>
                  </a:lnTo>
                  <a:cubicBezTo>
                    <a:pt x="355" y="237"/>
                    <a:pt x="365" y="1"/>
                    <a:pt x="1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069455" y="4184161"/>
              <a:ext cx="54445" cy="600588"/>
            </a:xfrm>
            <a:custGeom>
              <a:avLst/>
              <a:gdLst/>
              <a:ahLst/>
              <a:cxnLst/>
              <a:rect l="l" t="t" r="r" b="b"/>
              <a:pathLst>
                <a:path w="257" h="2835" extrusionOk="0">
                  <a:moveTo>
                    <a:pt x="129" y="1"/>
                  </a:moveTo>
                  <a:cubicBezTo>
                    <a:pt x="0" y="1"/>
                    <a:pt x="11" y="355"/>
                    <a:pt x="20" y="748"/>
                  </a:cubicBezTo>
                  <a:cubicBezTo>
                    <a:pt x="20" y="1103"/>
                    <a:pt x="50" y="2835"/>
                    <a:pt x="50" y="2835"/>
                  </a:cubicBezTo>
                  <a:lnTo>
                    <a:pt x="207" y="2835"/>
                  </a:lnTo>
                  <a:cubicBezTo>
                    <a:pt x="207" y="2835"/>
                    <a:pt x="227" y="1103"/>
                    <a:pt x="237" y="748"/>
                  </a:cubicBezTo>
                  <a:cubicBezTo>
                    <a:pt x="237" y="355"/>
                    <a:pt x="256" y="1"/>
                    <a:pt x="12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77717" y="4184161"/>
              <a:ext cx="35802" cy="600588"/>
            </a:xfrm>
            <a:custGeom>
              <a:avLst/>
              <a:gdLst/>
              <a:ahLst/>
              <a:cxnLst/>
              <a:rect l="l" t="t" r="r" b="b"/>
              <a:pathLst>
                <a:path w="169" h="2835" extrusionOk="0">
                  <a:moveTo>
                    <a:pt x="90" y="1"/>
                  </a:moveTo>
                  <a:cubicBezTo>
                    <a:pt x="1" y="1"/>
                    <a:pt x="11" y="237"/>
                    <a:pt x="11" y="522"/>
                  </a:cubicBezTo>
                  <a:lnTo>
                    <a:pt x="11" y="2835"/>
                  </a:lnTo>
                  <a:lnTo>
                    <a:pt x="168" y="2835"/>
                  </a:lnTo>
                  <a:lnTo>
                    <a:pt x="168" y="522"/>
                  </a:lnTo>
                  <a:cubicBezTo>
                    <a:pt x="168" y="237"/>
                    <a:pt x="168" y="1"/>
                    <a:pt x="9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094453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14" y="0"/>
                  </a:moveTo>
                  <a:cubicBezTo>
                    <a:pt x="5" y="0"/>
                    <a:pt x="0" y="5"/>
                    <a:pt x="0" y="5"/>
                  </a:cubicBezTo>
                  <a:cubicBezTo>
                    <a:pt x="0" y="5"/>
                    <a:pt x="11" y="5"/>
                    <a:pt x="20" y="14"/>
                  </a:cubicBezTo>
                  <a:cubicBezTo>
                    <a:pt x="30" y="14"/>
                    <a:pt x="30" y="24"/>
                    <a:pt x="40" y="24"/>
                  </a:cubicBezTo>
                  <a:cubicBezTo>
                    <a:pt x="50" y="34"/>
                    <a:pt x="50" y="44"/>
                    <a:pt x="59" y="64"/>
                  </a:cubicBezTo>
                  <a:cubicBezTo>
                    <a:pt x="59" y="93"/>
                    <a:pt x="70" y="112"/>
                    <a:pt x="70" y="142"/>
                  </a:cubicBezTo>
                  <a:cubicBezTo>
                    <a:pt x="79" y="171"/>
                    <a:pt x="79" y="201"/>
                    <a:pt x="79" y="231"/>
                  </a:cubicBezTo>
                  <a:lnTo>
                    <a:pt x="79" y="408"/>
                  </a:lnTo>
                  <a:lnTo>
                    <a:pt x="79" y="752"/>
                  </a:lnTo>
                  <a:lnTo>
                    <a:pt x="79" y="1451"/>
                  </a:lnTo>
                  <a:cubicBezTo>
                    <a:pt x="89" y="1914"/>
                    <a:pt x="89" y="2376"/>
                    <a:pt x="89" y="2829"/>
                  </a:cubicBezTo>
                  <a:lnTo>
                    <a:pt x="89" y="1441"/>
                  </a:lnTo>
                  <a:lnTo>
                    <a:pt x="89" y="752"/>
                  </a:lnTo>
                  <a:lnTo>
                    <a:pt x="89" y="408"/>
                  </a:lnTo>
                  <a:lnTo>
                    <a:pt x="89" y="231"/>
                  </a:lnTo>
                  <a:cubicBezTo>
                    <a:pt x="89" y="201"/>
                    <a:pt x="89" y="171"/>
                    <a:pt x="79" y="142"/>
                  </a:cubicBezTo>
                  <a:cubicBezTo>
                    <a:pt x="79" y="112"/>
                    <a:pt x="79" y="83"/>
                    <a:pt x="70" y="53"/>
                  </a:cubicBezTo>
                  <a:cubicBezTo>
                    <a:pt x="59" y="44"/>
                    <a:pt x="59" y="34"/>
                    <a:pt x="50" y="24"/>
                  </a:cubicBezTo>
                  <a:lnTo>
                    <a:pt x="30" y="5"/>
                  </a:lnTo>
                  <a:cubicBezTo>
                    <a:pt x="24" y="1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077717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84" y="0"/>
                  </a:moveTo>
                  <a:cubicBezTo>
                    <a:pt x="81" y="0"/>
                    <a:pt x="77" y="1"/>
                    <a:pt x="70" y="5"/>
                  </a:cubicBezTo>
                  <a:cubicBezTo>
                    <a:pt x="60" y="5"/>
                    <a:pt x="50" y="14"/>
                    <a:pt x="50" y="24"/>
                  </a:cubicBezTo>
                  <a:cubicBezTo>
                    <a:pt x="40" y="34"/>
                    <a:pt x="31" y="44"/>
                    <a:pt x="31" y="53"/>
                  </a:cubicBezTo>
                  <a:cubicBezTo>
                    <a:pt x="20" y="83"/>
                    <a:pt x="11" y="112"/>
                    <a:pt x="11" y="142"/>
                  </a:cubicBezTo>
                  <a:cubicBezTo>
                    <a:pt x="11" y="171"/>
                    <a:pt x="11" y="201"/>
                    <a:pt x="1" y="231"/>
                  </a:cubicBezTo>
                  <a:lnTo>
                    <a:pt x="1" y="408"/>
                  </a:lnTo>
                  <a:lnTo>
                    <a:pt x="1" y="752"/>
                  </a:lnTo>
                  <a:lnTo>
                    <a:pt x="1" y="1451"/>
                  </a:lnTo>
                  <a:cubicBezTo>
                    <a:pt x="11" y="1914"/>
                    <a:pt x="11" y="2376"/>
                    <a:pt x="11" y="2829"/>
                  </a:cubicBezTo>
                  <a:lnTo>
                    <a:pt x="11" y="1441"/>
                  </a:lnTo>
                  <a:lnTo>
                    <a:pt x="11" y="752"/>
                  </a:lnTo>
                  <a:lnTo>
                    <a:pt x="11" y="408"/>
                  </a:lnTo>
                  <a:cubicBezTo>
                    <a:pt x="11" y="349"/>
                    <a:pt x="11" y="290"/>
                    <a:pt x="20" y="231"/>
                  </a:cubicBezTo>
                  <a:lnTo>
                    <a:pt x="20" y="142"/>
                  </a:lnTo>
                  <a:cubicBezTo>
                    <a:pt x="31" y="112"/>
                    <a:pt x="31" y="93"/>
                    <a:pt x="40" y="64"/>
                  </a:cubicBezTo>
                  <a:cubicBezTo>
                    <a:pt x="40" y="44"/>
                    <a:pt x="50" y="34"/>
                    <a:pt x="60" y="24"/>
                  </a:cubicBezTo>
                  <a:lnTo>
                    <a:pt x="70" y="14"/>
                  </a:lnTo>
                  <a:lnTo>
                    <a:pt x="90" y="5"/>
                  </a:lnTo>
                  <a:cubicBezTo>
                    <a:pt x="90" y="5"/>
                    <a:pt x="90" y="0"/>
                    <a:pt x="8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50812" y="4592815"/>
              <a:ext cx="18854" cy="6355"/>
            </a:xfrm>
            <a:custGeom>
              <a:avLst/>
              <a:gdLst/>
              <a:ahLst/>
              <a:cxnLst/>
              <a:rect l="l" t="t" r="r" b="b"/>
              <a:pathLst>
                <a:path w="89" h="30" extrusionOk="0">
                  <a:moveTo>
                    <a:pt x="0" y="0"/>
                  </a:moveTo>
                  <a:lnTo>
                    <a:pt x="88" y="30"/>
                  </a:lnTo>
                  <a:lnTo>
                    <a:pt x="88" y="10"/>
                  </a:lnTo>
                  <a:cubicBezTo>
                    <a:pt x="59" y="1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125806" y="4655310"/>
              <a:ext cx="16948" cy="18854"/>
            </a:xfrm>
            <a:custGeom>
              <a:avLst/>
              <a:gdLst/>
              <a:ahLst/>
              <a:cxnLst/>
              <a:rect l="l" t="t" r="r" b="b"/>
              <a:pathLst>
                <a:path w="80" h="89" extrusionOk="0">
                  <a:moveTo>
                    <a:pt x="79" y="1"/>
                  </a:moveTo>
                  <a:lnTo>
                    <a:pt x="79" y="1"/>
                  </a:lnTo>
                  <a:cubicBezTo>
                    <a:pt x="49" y="20"/>
                    <a:pt x="30" y="49"/>
                    <a:pt x="0" y="79"/>
                  </a:cubicBezTo>
                  <a:cubicBezTo>
                    <a:pt x="0" y="79"/>
                    <a:pt x="0" y="89"/>
                    <a:pt x="10" y="89"/>
                  </a:cubicBezTo>
                  <a:cubicBezTo>
                    <a:pt x="40" y="60"/>
                    <a:pt x="59" y="30"/>
                    <a:pt x="7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121569" y="4617813"/>
              <a:ext cx="21185" cy="18854"/>
            </a:xfrm>
            <a:custGeom>
              <a:avLst/>
              <a:gdLst/>
              <a:ahLst/>
              <a:cxnLst/>
              <a:rect l="l" t="t" r="r" b="b"/>
              <a:pathLst>
                <a:path w="100" h="89" extrusionOk="0">
                  <a:moveTo>
                    <a:pt x="99" y="1"/>
                  </a:moveTo>
                  <a:lnTo>
                    <a:pt x="99" y="1"/>
                  </a:lnTo>
                  <a:cubicBezTo>
                    <a:pt x="60" y="20"/>
                    <a:pt x="30" y="49"/>
                    <a:pt x="1" y="79"/>
                  </a:cubicBezTo>
                  <a:cubicBezTo>
                    <a:pt x="1" y="89"/>
                    <a:pt x="1" y="89"/>
                    <a:pt x="10" y="89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15418" y="4544726"/>
              <a:ext cx="23091" cy="19066"/>
            </a:xfrm>
            <a:custGeom>
              <a:avLst/>
              <a:gdLst/>
              <a:ahLst/>
              <a:cxnLst/>
              <a:rect l="l" t="t" r="r" b="b"/>
              <a:pathLst>
                <a:path w="109" h="9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69" y="31"/>
                    <a:pt x="40" y="50"/>
                    <a:pt x="0" y="70"/>
                  </a:cubicBezTo>
                  <a:cubicBezTo>
                    <a:pt x="0" y="79"/>
                    <a:pt x="0" y="90"/>
                    <a:pt x="10" y="90"/>
                  </a:cubicBezTo>
                  <a:cubicBezTo>
                    <a:pt x="50" y="60"/>
                    <a:pt x="79" y="31"/>
                    <a:pt x="10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219443" y="451146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10"/>
                    <a:pt x="21" y="30"/>
                    <a:pt x="1" y="40"/>
                  </a:cubicBezTo>
                  <a:cubicBezTo>
                    <a:pt x="1" y="50"/>
                    <a:pt x="1" y="50"/>
                    <a:pt x="11" y="50"/>
                  </a:cubicBezTo>
                  <a:cubicBezTo>
                    <a:pt x="31" y="40"/>
                    <a:pt x="40" y="20"/>
                    <a:pt x="6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17536" y="4473969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0"/>
                  </a:moveTo>
                  <a:lnTo>
                    <a:pt x="59" y="0"/>
                  </a:lnTo>
                  <a:cubicBezTo>
                    <a:pt x="30" y="10"/>
                    <a:pt x="10" y="39"/>
                    <a:pt x="10" y="59"/>
                  </a:cubicBezTo>
                  <a:cubicBezTo>
                    <a:pt x="0" y="69"/>
                    <a:pt x="20" y="69"/>
                    <a:pt x="20" y="69"/>
                  </a:cubicBezTo>
                  <a:cubicBezTo>
                    <a:pt x="3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209274" y="443435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39" y="0"/>
                  </a:moveTo>
                  <a:lnTo>
                    <a:pt x="39" y="0"/>
                  </a:lnTo>
                  <a:cubicBezTo>
                    <a:pt x="20" y="10"/>
                    <a:pt x="10" y="30"/>
                    <a:pt x="0" y="49"/>
                  </a:cubicBezTo>
                  <a:lnTo>
                    <a:pt x="10" y="6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167540" y="4430116"/>
              <a:ext cx="12711" cy="25210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0"/>
                    <a:pt x="20" y="80"/>
                    <a:pt x="49" y="119"/>
                  </a:cubicBezTo>
                  <a:lnTo>
                    <a:pt x="59" y="109"/>
                  </a:lnTo>
                  <a:cubicBezTo>
                    <a:pt x="40" y="69"/>
                    <a:pt x="20" y="4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25806" y="4394738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10"/>
                    <a:pt x="1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2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132585" y="4336268"/>
              <a:ext cx="20337" cy="19914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96" y="1"/>
                  </a:moveTo>
                  <a:lnTo>
                    <a:pt x="96" y="1"/>
                  </a:lnTo>
                  <a:cubicBezTo>
                    <a:pt x="67" y="31"/>
                    <a:pt x="37" y="50"/>
                    <a:pt x="8" y="79"/>
                  </a:cubicBezTo>
                  <a:cubicBezTo>
                    <a:pt x="1" y="87"/>
                    <a:pt x="4" y="93"/>
                    <a:pt x="6" y="93"/>
                  </a:cubicBezTo>
                  <a:cubicBezTo>
                    <a:pt x="7" y="93"/>
                    <a:pt x="8" y="92"/>
                    <a:pt x="8" y="90"/>
                  </a:cubicBezTo>
                  <a:cubicBezTo>
                    <a:pt x="47" y="70"/>
                    <a:pt x="67" y="31"/>
                    <a:pt x="9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56956" y="431338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50"/>
                    <a:pt x="59" y="69"/>
                  </a:cubicBezTo>
                  <a:lnTo>
                    <a:pt x="70" y="60"/>
                  </a:lnTo>
                  <a:cubicBezTo>
                    <a:pt x="50" y="40"/>
                    <a:pt x="3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090216" y="4350885"/>
              <a:ext cx="6567" cy="10592"/>
            </a:xfrm>
            <a:custGeom>
              <a:avLst/>
              <a:gdLst/>
              <a:ahLst/>
              <a:cxnLst/>
              <a:rect l="l" t="t" r="r" b="b"/>
              <a:pathLst>
                <a:path w="31" h="50" extrusionOk="0">
                  <a:moveTo>
                    <a:pt x="1" y="1"/>
                  </a:moveTo>
                  <a:cubicBezTo>
                    <a:pt x="1" y="21"/>
                    <a:pt x="11" y="30"/>
                    <a:pt x="20" y="50"/>
                  </a:cubicBezTo>
                  <a:lnTo>
                    <a:pt x="31" y="40"/>
                  </a:lnTo>
                  <a:cubicBezTo>
                    <a:pt x="31" y="30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81954" y="4407237"/>
              <a:ext cx="10592" cy="6567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0" y="0"/>
                  </a:moveTo>
                  <a:cubicBezTo>
                    <a:pt x="11" y="10"/>
                    <a:pt x="20" y="30"/>
                    <a:pt x="40" y="30"/>
                  </a:cubicBezTo>
                  <a:cubicBezTo>
                    <a:pt x="40" y="30"/>
                    <a:pt x="50" y="20"/>
                    <a:pt x="40" y="20"/>
                  </a:cubicBezTo>
                  <a:cubicBezTo>
                    <a:pt x="30" y="10"/>
                    <a:pt x="11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059074" y="4442615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1" y="1"/>
                  </a:moveTo>
                  <a:cubicBezTo>
                    <a:pt x="20" y="21"/>
                    <a:pt x="40" y="40"/>
                    <a:pt x="49" y="60"/>
                  </a:cubicBezTo>
                  <a:cubicBezTo>
                    <a:pt x="60" y="60"/>
                    <a:pt x="69" y="50"/>
                    <a:pt x="60" y="50"/>
                  </a:cubicBezTo>
                  <a:cubicBezTo>
                    <a:pt x="49" y="3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123688" y="4494730"/>
              <a:ext cx="19066" cy="10804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89" y="0"/>
                  </a:moveTo>
                  <a:cubicBezTo>
                    <a:pt x="59" y="0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40" y="30"/>
                    <a:pt x="59" y="11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048482" y="4540489"/>
              <a:ext cx="15041" cy="10804"/>
            </a:xfrm>
            <a:custGeom>
              <a:avLst/>
              <a:gdLst/>
              <a:ahLst/>
              <a:cxnLst/>
              <a:rect l="l" t="t" r="r" b="b"/>
              <a:pathLst>
                <a:path w="71" h="51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11"/>
                    <a:pt x="40" y="31"/>
                    <a:pt x="60" y="51"/>
                  </a:cubicBezTo>
                  <a:cubicBezTo>
                    <a:pt x="70" y="51"/>
                    <a:pt x="70" y="40"/>
                    <a:pt x="70" y="40"/>
                  </a:cubicBezTo>
                  <a:cubicBezTo>
                    <a:pt x="51" y="21"/>
                    <a:pt x="31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056956" y="4672046"/>
              <a:ext cx="8474" cy="4449"/>
            </a:xfrm>
            <a:custGeom>
              <a:avLst/>
              <a:gdLst/>
              <a:ahLst/>
              <a:cxnLst/>
              <a:rect l="l" t="t" r="r" b="b"/>
              <a:pathLst>
                <a:path w="40" h="21" extrusionOk="0">
                  <a:moveTo>
                    <a:pt x="0" y="0"/>
                  </a:moveTo>
                  <a:lnTo>
                    <a:pt x="0" y="10"/>
                  </a:lnTo>
                  <a:cubicBezTo>
                    <a:pt x="11" y="10"/>
                    <a:pt x="20" y="20"/>
                    <a:pt x="40" y="20"/>
                  </a:cubicBezTo>
                  <a:lnTo>
                    <a:pt x="40" y="10"/>
                  </a:lnTo>
                  <a:cubicBezTo>
                    <a:pt x="35" y="5"/>
                    <a:pt x="28" y="5"/>
                    <a:pt x="20" y="5"/>
                  </a:cubicBezTo>
                  <a:cubicBezTo>
                    <a:pt x="13" y="5"/>
                    <a:pt x="5" y="5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046575" y="4722042"/>
              <a:ext cx="20973" cy="10592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0" y="1"/>
                  </a:moveTo>
                  <a:cubicBezTo>
                    <a:pt x="30" y="10"/>
                    <a:pt x="60" y="30"/>
                    <a:pt x="89" y="49"/>
                  </a:cubicBezTo>
                  <a:cubicBezTo>
                    <a:pt x="99" y="49"/>
                    <a:pt x="99" y="40"/>
                    <a:pt x="99" y="40"/>
                  </a:cubicBezTo>
                  <a:cubicBezTo>
                    <a:pt x="69" y="10"/>
                    <a:pt x="4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130043" y="4747040"/>
              <a:ext cx="31353" cy="14829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147" y="1"/>
                  </a:moveTo>
                  <a:lnTo>
                    <a:pt x="0" y="60"/>
                  </a:lnTo>
                  <a:cubicBezTo>
                    <a:pt x="0" y="60"/>
                    <a:pt x="0" y="69"/>
                    <a:pt x="10" y="69"/>
                  </a:cubicBezTo>
                  <a:cubicBezTo>
                    <a:pt x="59" y="49"/>
                    <a:pt x="99" y="20"/>
                    <a:pt x="147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25806" y="4724160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99" y="0"/>
                  </a:moveTo>
                  <a:cubicBezTo>
                    <a:pt x="69" y="10"/>
                    <a:pt x="3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40" y="39"/>
                    <a:pt x="69" y="1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205037" y="4644929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79" y="0"/>
                  </a:moveTo>
                  <a:cubicBezTo>
                    <a:pt x="59" y="10"/>
                    <a:pt x="30" y="20"/>
                    <a:pt x="10" y="30"/>
                  </a:cubicBezTo>
                  <a:cubicBezTo>
                    <a:pt x="0" y="39"/>
                    <a:pt x="10" y="50"/>
                    <a:pt x="10" y="50"/>
                  </a:cubicBezTo>
                  <a:cubicBezTo>
                    <a:pt x="40" y="39"/>
                    <a:pt x="59" y="20"/>
                    <a:pt x="79" y="1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165422" y="4588578"/>
              <a:ext cx="8474" cy="7415"/>
            </a:xfrm>
            <a:custGeom>
              <a:avLst/>
              <a:gdLst/>
              <a:ahLst/>
              <a:cxnLst/>
              <a:rect l="l" t="t" r="r" b="b"/>
              <a:pathLst>
                <a:path w="40" h="35" extrusionOk="0">
                  <a:moveTo>
                    <a:pt x="0" y="1"/>
                  </a:moveTo>
                  <a:cubicBezTo>
                    <a:pt x="10" y="20"/>
                    <a:pt x="20" y="30"/>
                    <a:pt x="30" y="30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5" y="34"/>
                    <a:pt x="39" y="30"/>
                    <a:pt x="39" y="3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123688" y="4290509"/>
              <a:ext cx="12711" cy="9321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59" y="0"/>
                  </a:moveTo>
                  <a:cubicBezTo>
                    <a:pt x="30" y="0"/>
                    <a:pt x="10" y="20"/>
                    <a:pt x="0" y="39"/>
                  </a:cubicBezTo>
                  <a:cubicBezTo>
                    <a:pt x="0" y="39"/>
                    <a:pt x="5" y="44"/>
                    <a:pt x="8" y="44"/>
                  </a:cubicBezTo>
                  <a:cubicBezTo>
                    <a:pt x="9" y="44"/>
                    <a:pt x="10" y="43"/>
                    <a:pt x="10" y="39"/>
                  </a:cubicBezTo>
                  <a:cubicBezTo>
                    <a:pt x="20" y="30"/>
                    <a:pt x="40" y="1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073692" y="426953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20"/>
                    <a:pt x="30" y="31"/>
                    <a:pt x="50" y="40"/>
                  </a:cubicBezTo>
                  <a:cubicBezTo>
                    <a:pt x="50" y="40"/>
                    <a:pt x="59" y="31"/>
                    <a:pt x="50" y="31"/>
                  </a:cubicBezTo>
                  <a:cubicBezTo>
                    <a:pt x="39" y="20"/>
                    <a:pt x="2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9455" y="421127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cubicBezTo>
                    <a:pt x="20" y="30"/>
                    <a:pt x="40" y="50"/>
                    <a:pt x="59" y="69"/>
                  </a:cubicBezTo>
                  <a:lnTo>
                    <a:pt x="70" y="59"/>
                  </a:ln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44457" y="4232039"/>
              <a:ext cx="23091" cy="16948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30"/>
                    <a:pt x="70" y="60"/>
                    <a:pt x="99" y="79"/>
                  </a:cubicBezTo>
                  <a:cubicBezTo>
                    <a:pt x="109" y="79"/>
                    <a:pt x="109" y="70"/>
                    <a:pt x="109" y="70"/>
                  </a:cubicBezTo>
                  <a:cubicBezTo>
                    <a:pt x="79" y="40"/>
                    <a:pt x="4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127713" y="4225895"/>
              <a:ext cx="23303" cy="18854"/>
            </a:xfrm>
            <a:custGeom>
              <a:avLst/>
              <a:gdLst/>
              <a:ahLst/>
              <a:cxnLst/>
              <a:rect l="l" t="t" r="r" b="b"/>
              <a:pathLst>
                <a:path w="110" h="89" extrusionOk="0">
                  <a:moveTo>
                    <a:pt x="110" y="0"/>
                  </a:moveTo>
                  <a:cubicBezTo>
                    <a:pt x="70" y="30"/>
                    <a:pt x="40" y="49"/>
                    <a:pt x="1" y="79"/>
                  </a:cubicBezTo>
                  <a:lnTo>
                    <a:pt x="11" y="89"/>
                  </a:lnTo>
                  <a:cubicBezTo>
                    <a:pt x="50" y="59"/>
                    <a:pt x="80" y="30"/>
                    <a:pt x="110" y="1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119451" y="4188398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30" y="0"/>
                  </a:moveTo>
                  <a:cubicBezTo>
                    <a:pt x="20" y="20"/>
                    <a:pt x="11" y="49"/>
                    <a:pt x="1" y="69"/>
                  </a:cubicBezTo>
                  <a:lnTo>
                    <a:pt x="11" y="79"/>
                  </a:lnTo>
                  <a:cubicBezTo>
                    <a:pt x="20" y="49"/>
                    <a:pt x="30" y="2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94453" y="4544726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lnTo>
                    <a:pt x="50" y="1"/>
                  </a:lnTo>
                  <a:cubicBezTo>
                    <a:pt x="30" y="11"/>
                    <a:pt x="11" y="31"/>
                    <a:pt x="11" y="50"/>
                  </a:cubicBezTo>
                  <a:cubicBezTo>
                    <a:pt x="0" y="60"/>
                    <a:pt x="11" y="60"/>
                    <a:pt x="20" y="60"/>
                  </a:cubicBezTo>
                  <a:cubicBezTo>
                    <a:pt x="30" y="40"/>
                    <a:pt x="30" y="20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079835" y="4490493"/>
              <a:ext cx="16312" cy="15889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1" y="1"/>
                  </a:moveTo>
                  <a:cubicBezTo>
                    <a:pt x="21" y="31"/>
                    <a:pt x="40" y="50"/>
                    <a:pt x="69" y="70"/>
                  </a:cubicBezTo>
                  <a:cubicBezTo>
                    <a:pt x="50" y="40"/>
                    <a:pt x="30" y="20"/>
                    <a:pt x="1" y="1"/>
                  </a:cubicBezTo>
                  <a:close/>
                  <a:moveTo>
                    <a:pt x="69" y="70"/>
                  </a:moveTo>
                  <a:cubicBezTo>
                    <a:pt x="69" y="73"/>
                    <a:pt x="71" y="74"/>
                    <a:pt x="72" y="74"/>
                  </a:cubicBezTo>
                  <a:cubicBezTo>
                    <a:pt x="74" y="74"/>
                    <a:pt x="76" y="70"/>
                    <a:pt x="69" y="7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094453" y="4452996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1"/>
                  </a:moveTo>
                  <a:lnTo>
                    <a:pt x="0" y="60"/>
                  </a:lnTo>
                  <a:cubicBezTo>
                    <a:pt x="0" y="70"/>
                    <a:pt x="11" y="70"/>
                    <a:pt x="11" y="70"/>
                  </a:cubicBezTo>
                  <a:cubicBezTo>
                    <a:pt x="30" y="50"/>
                    <a:pt x="50" y="31"/>
                    <a:pt x="59" y="11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92334" y="4288390"/>
              <a:ext cx="12923" cy="1144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50" y="1"/>
                  </a:moveTo>
                  <a:lnTo>
                    <a:pt x="1" y="49"/>
                  </a:lnTo>
                  <a:cubicBezTo>
                    <a:pt x="1" y="49"/>
                    <a:pt x="5" y="54"/>
                    <a:pt x="8" y="54"/>
                  </a:cubicBezTo>
                  <a:cubicBezTo>
                    <a:pt x="9" y="54"/>
                    <a:pt x="10" y="53"/>
                    <a:pt x="10" y="49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131950" y="4557225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1"/>
                  </a:moveTo>
                  <a:lnTo>
                    <a:pt x="60" y="1"/>
                  </a:lnTo>
                  <a:cubicBezTo>
                    <a:pt x="40" y="20"/>
                    <a:pt x="20" y="31"/>
                    <a:pt x="1" y="50"/>
                  </a:cubicBezTo>
                  <a:cubicBezTo>
                    <a:pt x="1" y="50"/>
                    <a:pt x="1" y="60"/>
                    <a:pt x="11" y="60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084072" y="4619720"/>
              <a:ext cx="12711" cy="9533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" y="1"/>
                  </a:moveTo>
                  <a:cubicBezTo>
                    <a:pt x="10" y="11"/>
                    <a:pt x="30" y="31"/>
                    <a:pt x="49" y="40"/>
                  </a:cubicBezTo>
                  <a:cubicBezTo>
                    <a:pt x="49" y="44"/>
                    <a:pt x="51" y="45"/>
                    <a:pt x="52" y="45"/>
                  </a:cubicBezTo>
                  <a:cubicBezTo>
                    <a:pt x="55" y="45"/>
                    <a:pt x="60" y="40"/>
                    <a:pt x="60" y="40"/>
                  </a:cubicBezTo>
                  <a:cubicBezTo>
                    <a:pt x="40" y="21"/>
                    <a:pt x="20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096571" y="4665691"/>
              <a:ext cx="8686" cy="10804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40" y="0"/>
                  </a:moveTo>
                  <a:cubicBezTo>
                    <a:pt x="20" y="0"/>
                    <a:pt x="1" y="20"/>
                    <a:pt x="1" y="40"/>
                  </a:cubicBezTo>
                  <a:cubicBezTo>
                    <a:pt x="1" y="50"/>
                    <a:pt x="10" y="50"/>
                    <a:pt x="10" y="50"/>
                  </a:cubicBezTo>
                  <a:cubicBezTo>
                    <a:pt x="20" y="40"/>
                    <a:pt x="20" y="30"/>
                    <a:pt x="20" y="20"/>
                  </a:cubicBezTo>
                  <a:cubicBezTo>
                    <a:pt x="30" y="11"/>
                    <a:pt x="30" y="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081954" y="4736659"/>
              <a:ext cx="14829" cy="15677"/>
            </a:xfrm>
            <a:custGeom>
              <a:avLst/>
              <a:gdLst/>
              <a:ahLst/>
              <a:cxnLst/>
              <a:rect l="l" t="t" r="r" b="b"/>
              <a:pathLst>
                <a:path w="70" h="74" extrusionOk="0">
                  <a:moveTo>
                    <a:pt x="0" y="0"/>
                  </a:moveTo>
                  <a:lnTo>
                    <a:pt x="0" y="10"/>
                  </a:lnTo>
                  <a:lnTo>
                    <a:pt x="59" y="69"/>
                  </a:lnTo>
                  <a:cubicBezTo>
                    <a:pt x="59" y="72"/>
                    <a:pt x="61" y="74"/>
                    <a:pt x="62" y="74"/>
                  </a:cubicBezTo>
                  <a:cubicBezTo>
                    <a:pt x="65" y="74"/>
                    <a:pt x="70" y="69"/>
                    <a:pt x="70" y="69"/>
                  </a:cubicBez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048482" y="4759539"/>
              <a:ext cx="16948" cy="12711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1" y="1"/>
                  </a:moveTo>
                  <a:cubicBezTo>
                    <a:pt x="21" y="20"/>
                    <a:pt x="40" y="40"/>
                    <a:pt x="70" y="60"/>
                  </a:cubicBezTo>
                  <a:lnTo>
                    <a:pt x="80" y="50"/>
                  </a:lnTo>
                  <a:cubicBezTo>
                    <a:pt x="51" y="30"/>
                    <a:pt x="2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184064" y="4505322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21" y="29"/>
                    <a:pt x="30" y="49"/>
                  </a:cubicBezTo>
                  <a:lnTo>
                    <a:pt x="40" y="39"/>
                  </a:lnTo>
                  <a:cubicBezTo>
                    <a:pt x="30" y="29"/>
                    <a:pt x="10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192538" y="4463588"/>
              <a:ext cx="8474" cy="17795"/>
            </a:xfrm>
            <a:custGeom>
              <a:avLst/>
              <a:gdLst/>
              <a:ahLst/>
              <a:cxnLst/>
              <a:rect l="l" t="t" r="r" b="b"/>
              <a:pathLst>
                <a:path w="40" h="84" extrusionOk="0">
                  <a:moveTo>
                    <a:pt x="40" y="0"/>
                  </a:moveTo>
                  <a:cubicBezTo>
                    <a:pt x="29" y="20"/>
                    <a:pt x="10" y="49"/>
                    <a:pt x="0" y="79"/>
                  </a:cubicBezTo>
                  <a:cubicBezTo>
                    <a:pt x="0" y="79"/>
                    <a:pt x="5" y="83"/>
                    <a:pt x="7" y="83"/>
                  </a:cubicBezTo>
                  <a:cubicBezTo>
                    <a:pt x="9" y="83"/>
                    <a:pt x="10" y="82"/>
                    <a:pt x="10" y="79"/>
                  </a:cubicBezTo>
                  <a:cubicBezTo>
                    <a:pt x="20" y="59"/>
                    <a:pt x="29" y="29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161185" y="4486468"/>
              <a:ext cx="14829" cy="11440"/>
            </a:xfrm>
            <a:custGeom>
              <a:avLst/>
              <a:gdLst/>
              <a:ahLst/>
              <a:cxnLst/>
              <a:rect l="l" t="t" r="r" b="b"/>
              <a:pathLst>
                <a:path w="7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9"/>
                    <a:pt x="59" y="50"/>
                  </a:cubicBezTo>
                  <a:cubicBezTo>
                    <a:pt x="62" y="52"/>
                    <a:pt x="64" y="54"/>
                    <a:pt x="66" y="54"/>
                  </a:cubicBezTo>
                  <a:cubicBezTo>
                    <a:pt x="70" y="54"/>
                    <a:pt x="70" y="47"/>
                    <a:pt x="70" y="39"/>
                  </a:cubicBezTo>
                  <a:cubicBezTo>
                    <a:pt x="50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159066" y="4534345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"/>
                    <a:pt x="30" y="30"/>
                    <a:pt x="40" y="50"/>
                  </a:cubicBezTo>
                  <a:lnTo>
                    <a:pt x="50" y="40"/>
                  </a:lnTo>
                  <a:cubicBezTo>
                    <a:pt x="40" y="21"/>
                    <a:pt x="2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190420" y="4594722"/>
              <a:ext cx="4237" cy="6567"/>
            </a:xfrm>
            <a:custGeom>
              <a:avLst/>
              <a:gdLst/>
              <a:ahLst/>
              <a:cxnLst/>
              <a:rect l="l" t="t" r="r" b="b"/>
              <a:pathLst>
                <a:path w="20" h="31" extrusionOk="0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31"/>
                  </a:lnTo>
                  <a:cubicBezTo>
                    <a:pt x="10" y="21"/>
                    <a:pt x="10" y="11"/>
                    <a:pt x="2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209274" y="4598959"/>
              <a:ext cx="18854" cy="12711"/>
            </a:xfrm>
            <a:custGeom>
              <a:avLst/>
              <a:gdLst/>
              <a:ahLst/>
              <a:cxnLst/>
              <a:rect l="l" t="t" r="r" b="b"/>
              <a:pathLst>
                <a:path w="89" h="60" extrusionOk="0">
                  <a:moveTo>
                    <a:pt x="88" y="1"/>
                  </a:moveTo>
                  <a:cubicBezTo>
                    <a:pt x="59" y="11"/>
                    <a:pt x="29" y="20"/>
                    <a:pt x="0" y="50"/>
                  </a:cubicBezTo>
                  <a:cubicBezTo>
                    <a:pt x="0" y="50"/>
                    <a:pt x="0" y="60"/>
                    <a:pt x="10" y="60"/>
                  </a:cubicBezTo>
                  <a:cubicBezTo>
                    <a:pt x="29" y="40"/>
                    <a:pt x="59" y="11"/>
                    <a:pt x="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171565" y="464492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0"/>
                  </a:moveTo>
                  <a:cubicBezTo>
                    <a:pt x="21" y="20"/>
                    <a:pt x="30" y="39"/>
                    <a:pt x="50" y="59"/>
                  </a:cubicBezTo>
                  <a:lnTo>
                    <a:pt x="60" y="50"/>
                  </a:lnTo>
                  <a:cubicBezTo>
                    <a:pt x="40" y="3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159066" y="4622050"/>
              <a:ext cx="12711" cy="10381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0"/>
                    <a:pt x="30" y="4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142542" y="4657428"/>
              <a:ext cx="16736" cy="14829"/>
            </a:xfrm>
            <a:custGeom>
              <a:avLst/>
              <a:gdLst/>
              <a:ahLst/>
              <a:cxnLst/>
              <a:rect l="l" t="t" r="r" b="b"/>
              <a:pathLst>
                <a:path w="79" h="70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0"/>
                    <a:pt x="49" y="39"/>
                    <a:pt x="59" y="69"/>
                  </a:cubicBezTo>
                  <a:cubicBezTo>
                    <a:pt x="69" y="69"/>
                    <a:pt x="79" y="59"/>
                    <a:pt x="69" y="59"/>
                  </a:cubicBezTo>
                  <a:cubicBezTo>
                    <a:pt x="59" y="3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171565" y="4678190"/>
              <a:ext cx="14829" cy="4449"/>
            </a:xfrm>
            <a:custGeom>
              <a:avLst/>
              <a:gdLst/>
              <a:ahLst/>
              <a:cxnLst/>
              <a:rect l="l" t="t" r="r" b="b"/>
              <a:pathLst>
                <a:path w="70" h="21" extrusionOk="0">
                  <a:moveTo>
                    <a:pt x="69" y="1"/>
                  </a:moveTo>
                  <a:cubicBezTo>
                    <a:pt x="50" y="1"/>
                    <a:pt x="21" y="1"/>
                    <a:pt x="1" y="11"/>
                  </a:cubicBezTo>
                  <a:lnTo>
                    <a:pt x="10" y="20"/>
                  </a:lnTo>
                  <a:cubicBezTo>
                    <a:pt x="30" y="11"/>
                    <a:pt x="50" y="1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023484" y="4401093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50" y="0"/>
                  </a:lnTo>
                  <a:cubicBezTo>
                    <a:pt x="31" y="9"/>
                    <a:pt x="11" y="29"/>
                    <a:pt x="1" y="49"/>
                  </a:cubicBezTo>
                  <a:cubicBezTo>
                    <a:pt x="1" y="49"/>
                    <a:pt x="1" y="59"/>
                    <a:pt x="11" y="59"/>
                  </a:cubicBezTo>
                  <a:cubicBezTo>
                    <a:pt x="21" y="39"/>
                    <a:pt x="40" y="2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027721" y="435088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cubicBezTo>
                    <a:pt x="30" y="21"/>
                    <a:pt x="20" y="40"/>
                    <a:pt x="1" y="50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50"/>
                    <a:pt x="40" y="21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992342" y="4325887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30"/>
                    <a:pt x="40" y="50"/>
                    <a:pt x="60" y="69"/>
                  </a:cubicBezTo>
                  <a:cubicBezTo>
                    <a:pt x="69" y="69"/>
                    <a:pt x="69" y="60"/>
                    <a:pt x="69" y="60"/>
                  </a:cubicBezTo>
                  <a:cubicBezTo>
                    <a:pt x="49" y="40"/>
                    <a:pt x="20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013315" y="429877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39" y="11"/>
                    <a:pt x="20" y="30"/>
                    <a:pt x="0" y="50"/>
                  </a:cubicBezTo>
                  <a:cubicBezTo>
                    <a:pt x="0" y="59"/>
                    <a:pt x="0" y="59"/>
                    <a:pt x="9" y="59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994461" y="4271654"/>
              <a:ext cx="10592" cy="13770"/>
            </a:xfrm>
            <a:custGeom>
              <a:avLst/>
              <a:gdLst/>
              <a:ahLst/>
              <a:cxnLst/>
              <a:rect l="l" t="t" r="r" b="b"/>
              <a:pathLst>
                <a:path w="50" h="65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1"/>
                    <a:pt x="20" y="40"/>
                    <a:pt x="39" y="60"/>
                  </a:cubicBezTo>
                  <a:cubicBezTo>
                    <a:pt x="39" y="63"/>
                    <a:pt x="41" y="64"/>
                    <a:pt x="42" y="64"/>
                  </a:cubicBezTo>
                  <a:cubicBezTo>
                    <a:pt x="45" y="64"/>
                    <a:pt x="50" y="60"/>
                    <a:pt x="50" y="60"/>
                  </a:cubicBezTo>
                  <a:cubicBezTo>
                    <a:pt x="39" y="30"/>
                    <a:pt x="20" y="2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09078" y="4252800"/>
              <a:ext cx="14617" cy="13770"/>
            </a:xfrm>
            <a:custGeom>
              <a:avLst/>
              <a:gdLst/>
              <a:ahLst/>
              <a:cxnLst/>
              <a:rect l="l" t="t" r="r" b="b"/>
              <a:pathLst>
                <a:path w="69" h="65" extrusionOk="0">
                  <a:moveTo>
                    <a:pt x="69" y="1"/>
                  </a:moveTo>
                  <a:cubicBezTo>
                    <a:pt x="49" y="11"/>
                    <a:pt x="20" y="31"/>
                    <a:pt x="0" y="60"/>
                  </a:cubicBezTo>
                  <a:cubicBezTo>
                    <a:pt x="0" y="60"/>
                    <a:pt x="5" y="65"/>
                    <a:pt x="7" y="65"/>
                  </a:cubicBezTo>
                  <a:cubicBezTo>
                    <a:pt x="9" y="65"/>
                    <a:pt x="10" y="63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992342" y="4227802"/>
              <a:ext cx="14829" cy="15041"/>
            </a:xfrm>
            <a:custGeom>
              <a:avLst/>
              <a:gdLst/>
              <a:ahLst/>
              <a:cxnLst/>
              <a:rect l="l" t="t" r="r" b="b"/>
              <a:pathLst>
                <a:path w="70" h="71" extrusionOk="0">
                  <a:moveTo>
                    <a:pt x="1" y="1"/>
                  </a:moveTo>
                  <a:cubicBezTo>
                    <a:pt x="20" y="21"/>
                    <a:pt x="40" y="50"/>
                    <a:pt x="60" y="70"/>
                  </a:cubicBezTo>
                  <a:lnTo>
                    <a:pt x="69" y="60"/>
                  </a:lnTo>
                  <a:cubicBezTo>
                    <a:pt x="49" y="4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965226" y="4250893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50" y="40"/>
                    <a:pt x="70" y="49"/>
                  </a:cubicBezTo>
                  <a:lnTo>
                    <a:pt x="79" y="40"/>
                  </a:lnTo>
                  <a:cubicBezTo>
                    <a:pt x="50" y="20"/>
                    <a:pt x="3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965226" y="4298771"/>
              <a:ext cx="14829" cy="10804"/>
            </a:xfrm>
            <a:custGeom>
              <a:avLst/>
              <a:gdLst/>
              <a:ahLst/>
              <a:cxnLst/>
              <a:rect l="l" t="t" r="r" b="b"/>
              <a:pathLst>
                <a:path w="70" h="51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0"/>
                    <a:pt x="59" y="50"/>
                  </a:cubicBezTo>
                  <a:cubicBezTo>
                    <a:pt x="70" y="50"/>
                    <a:pt x="70" y="40"/>
                    <a:pt x="70" y="40"/>
                  </a:cubicBezTo>
                  <a:cubicBezTo>
                    <a:pt x="50" y="20"/>
                    <a:pt x="2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965226" y="4336268"/>
              <a:ext cx="20973" cy="9533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11"/>
                    <a:pt x="59" y="30"/>
                    <a:pt x="89" y="40"/>
                  </a:cubicBezTo>
                  <a:cubicBezTo>
                    <a:pt x="89" y="43"/>
                    <a:pt x="90" y="44"/>
                    <a:pt x="91" y="44"/>
                  </a:cubicBezTo>
                  <a:cubicBezTo>
                    <a:pt x="94" y="44"/>
                    <a:pt x="99" y="37"/>
                    <a:pt x="99" y="30"/>
                  </a:cubicBezTo>
                  <a:cubicBezTo>
                    <a:pt x="70" y="11"/>
                    <a:pt x="4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963107" y="4371858"/>
              <a:ext cx="21185" cy="8474"/>
            </a:xfrm>
            <a:custGeom>
              <a:avLst/>
              <a:gdLst/>
              <a:ahLst/>
              <a:cxnLst/>
              <a:rect l="l" t="t" r="r" b="b"/>
              <a:pathLst>
                <a:path w="100" h="40" extrusionOk="0">
                  <a:moveTo>
                    <a:pt x="1" y="0"/>
                  </a:moveTo>
                  <a:cubicBezTo>
                    <a:pt x="30" y="10"/>
                    <a:pt x="60" y="29"/>
                    <a:pt x="89" y="40"/>
                  </a:cubicBezTo>
                  <a:cubicBezTo>
                    <a:pt x="89" y="40"/>
                    <a:pt x="99" y="29"/>
                    <a:pt x="89" y="29"/>
                  </a:cubicBezTo>
                  <a:cubicBezTo>
                    <a:pt x="60" y="10"/>
                    <a:pt x="3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971581" y="4411262"/>
              <a:ext cx="14617" cy="4449"/>
            </a:xfrm>
            <a:custGeom>
              <a:avLst/>
              <a:gdLst/>
              <a:ahLst/>
              <a:cxnLst/>
              <a:rect l="l" t="t" r="r" b="b"/>
              <a:pathLst>
                <a:path w="69" h="21" extrusionOk="0">
                  <a:moveTo>
                    <a:pt x="0" y="1"/>
                  </a:moveTo>
                  <a:lnTo>
                    <a:pt x="0" y="11"/>
                  </a:lnTo>
                  <a:cubicBezTo>
                    <a:pt x="20" y="11"/>
                    <a:pt x="40" y="21"/>
                    <a:pt x="59" y="21"/>
                  </a:cubicBezTo>
                  <a:cubicBezTo>
                    <a:pt x="69" y="21"/>
                    <a:pt x="69" y="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979843" y="4444734"/>
              <a:ext cx="18854" cy="8474"/>
            </a:xfrm>
            <a:custGeom>
              <a:avLst/>
              <a:gdLst/>
              <a:ahLst/>
              <a:cxnLst/>
              <a:rect l="l" t="t" r="r" b="b"/>
              <a:pathLst>
                <a:path w="89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11"/>
                    <a:pt x="60" y="30"/>
                    <a:pt x="79" y="40"/>
                  </a:cubicBezTo>
                  <a:cubicBezTo>
                    <a:pt x="89" y="40"/>
                    <a:pt x="89" y="30"/>
                    <a:pt x="89" y="20"/>
                  </a:cubicBezTo>
                  <a:cubicBezTo>
                    <a:pt x="60" y="11"/>
                    <a:pt x="30" y="11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994461" y="4476087"/>
              <a:ext cx="23091" cy="6355"/>
            </a:xfrm>
            <a:custGeom>
              <a:avLst/>
              <a:gdLst/>
              <a:ahLst/>
              <a:cxnLst/>
              <a:rect l="l" t="t" r="r" b="b"/>
              <a:pathLst>
                <a:path w="109" h="30" extrusionOk="0">
                  <a:moveTo>
                    <a:pt x="0" y="0"/>
                  </a:moveTo>
                  <a:lnTo>
                    <a:pt x="0" y="10"/>
                  </a:lnTo>
                  <a:cubicBezTo>
                    <a:pt x="39" y="10"/>
                    <a:pt x="69" y="20"/>
                    <a:pt x="109" y="29"/>
                  </a:cubicBezTo>
                  <a:lnTo>
                    <a:pt x="109" y="20"/>
                  </a:lnTo>
                  <a:cubicBezTo>
                    <a:pt x="79" y="0"/>
                    <a:pt x="39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38313" y="4430116"/>
              <a:ext cx="12711" cy="21185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59" y="1"/>
                  </a:moveTo>
                  <a:lnTo>
                    <a:pt x="59" y="1"/>
                  </a:lnTo>
                  <a:cubicBezTo>
                    <a:pt x="59" y="1"/>
                    <a:pt x="58" y="2"/>
                    <a:pt x="58" y="2"/>
                  </a:cubicBezTo>
                  <a:lnTo>
                    <a:pt x="58" y="2"/>
                  </a:lnTo>
                  <a:lnTo>
                    <a:pt x="59" y="1"/>
                  </a:lnTo>
                  <a:close/>
                  <a:moveTo>
                    <a:pt x="58" y="2"/>
                  </a:moveTo>
                  <a:lnTo>
                    <a:pt x="0" y="89"/>
                  </a:lnTo>
                  <a:lnTo>
                    <a:pt x="10" y="99"/>
                  </a:lnTo>
                  <a:cubicBezTo>
                    <a:pt x="29" y="61"/>
                    <a:pt x="39" y="31"/>
                    <a:pt x="58" y="2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019459" y="4213396"/>
              <a:ext cx="10592" cy="19914"/>
            </a:xfrm>
            <a:custGeom>
              <a:avLst/>
              <a:gdLst/>
              <a:ahLst/>
              <a:cxnLst/>
              <a:rect l="l" t="t" r="r" b="b"/>
              <a:pathLst>
                <a:path w="50" h="94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30"/>
                    <a:pt x="10" y="59"/>
                    <a:pt x="0" y="89"/>
                  </a:cubicBezTo>
                  <a:cubicBezTo>
                    <a:pt x="0" y="89"/>
                    <a:pt x="5" y="93"/>
                    <a:pt x="8" y="93"/>
                  </a:cubicBezTo>
                  <a:cubicBezTo>
                    <a:pt x="9" y="93"/>
                    <a:pt x="10" y="92"/>
                    <a:pt x="10" y="89"/>
                  </a:cubicBezTo>
                  <a:cubicBezTo>
                    <a:pt x="20" y="59"/>
                    <a:pt x="30" y="3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027721" y="4265299"/>
              <a:ext cx="14829" cy="12923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70" y="1"/>
                  </a:moveTo>
                  <a:cubicBezTo>
                    <a:pt x="40" y="1"/>
                    <a:pt x="20" y="31"/>
                    <a:pt x="1" y="51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40"/>
                    <a:pt x="40" y="11"/>
                    <a:pt x="7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027721" y="4311270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20"/>
                    <a:pt x="20" y="50"/>
                    <a:pt x="1" y="79"/>
                  </a:cubicBezTo>
                  <a:cubicBezTo>
                    <a:pt x="1" y="89"/>
                    <a:pt x="11" y="89"/>
                    <a:pt x="11" y="8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071573" y="4188398"/>
              <a:ext cx="6355" cy="8474"/>
            </a:xfrm>
            <a:custGeom>
              <a:avLst/>
              <a:gdLst/>
              <a:ahLst/>
              <a:cxnLst/>
              <a:rect l="l" t="t" r="r" b="b"/>
              <a:pathLst>
                <a:path w="30" h="40" extrusionOk="0">
                  <a:moveTo>
                    <a:pt x="1" y="0"/>
                  </a:moveTo>
                  <a:cubicBezTo>
                    <a:pt x="10" y="10"/>
                    <a:pt x="10" y="29"/>
                    <a:pt x="20" y="40"/>
                  </a:cubicBezTo>
                  <a:lnTo>
                    <a:pt x="30" y="29"/>
                  </a:lnTo>
                  <a:cubicBezTo>
                    <a:pt x="30" y="20"/>
                    <a:pt x="1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"/>
          <p:cNvSpPr/>
          <p:nvPr/>
        </p:nvSpPr>
        <p:spPr>
          <a:xfrm>
            <a:off x="1803098" y="686156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252548" y="209406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4437573" y="686156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 txBox="1">
            <a:spLocks noGrp="1"/>
          </p:cNvSpPr>
          <p:nvPr>
            <p:ph type="ctrTitle"/>
          </p:nvPr>
        </p:nvSpPr>
        <p:spPr>
          <a:xfrm>
            <a:off x="4625500" y="904978"/>
            <a:ext cx="3576900" cy="2217600"/>
          </a:xfrm>
          <a:prstGeom prst="rect">
            <a:avLst/>
          </a:prstGeom>
          <a:effectLst>
            <a:outerShdw dist="28575" dir="36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"/>
          <p:cNvSpPr txBox="1">
            <a:spLocks noGrp="1"/>
          </p:cNvSpPr>
          <p:nvPr>
            <p:ph type="subTitle" idx="1"/>
          </p:nvPr>
        </p:nvSpPr>
        <p:spPr>
          <a:xfrm>
            <a:off x="5211400" y="3106367"/>
            <a:ext cx="2405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2"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972" name="Google Shape;2972;p17"/>
          <p:cNvGrpSpPr/>
          <p:nvPr/>
        </p:nvGrpSpPr>
        <p:grpSpPr>
          <a:xfrm>
            <a:off x="49" y="288402"/>
            <a:ext cx="9143974" cy="4917500"/>
            <a:chOff x="49" y="288402"/>
            <a:chExt cx="9143974" cy="4917500"/>
          </a:xfrm>
        </p:grpSpPr>
        <p:grpSp>
          <p:nvGrpSpPr>
            <p:cNvPr id="2973" name="Google Shape;2973;p17"/>
            <p:cNvGrpSpPr/>
            <p:nvPr/>
          </p:nvGrpSpPr>
          <p:grpSpPr>
            <a:xfrm>
              <a:off x="7248623" y="4329065"/>
              <a:ext cx="250404" cy="549532"/>
              <a:chOff x="7248623" y="4329065"/>
              <a:chExt cx="250404" cy="549532"/>
            </a:xfrm>
          </p:grpSpPr>
          <p:sp>
            <p:nvSpPr>
              <p:cNvPr id="2974" name="Google Shape;2974;p17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75" name="Google Shape;2975;p17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76" name="Google Shape;2976;p17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77" name="Google Shape;2977;p17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78" name="Google Shape;2978;p17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79" name="Google Shape;2979;p17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0" name="Google Shape;2980;p17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1" name="Google Shape;2981;p17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2" name="Google Shape;2982;p17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3" name="Google Shape;2983;p17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4" name="Google Shape;2984;p17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5" name="Google Shape;2985;p17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6" name="Google Shape;2986;p17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7" name="Google Shape;2987;p17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8" name="Google Shape;2988;p17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89" name="Google Shape;2989;p17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0" name="Google Shape;2990;p17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1" name="Google Shape;2991;p17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2" name="Google Shape;2992;p17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3" name="Google Shape;2993;p17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4" name="Google Shape;2994;p17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5" name="Google Shape;2995;p17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6" name="Google Shape;2996;p17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7" name="Google Shape;2997;p17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8" name="Google Shape;2998;p17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999" name="Google Shape;2999;p17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0" name="Google Shape;3000;p17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1" name="Google Shape;3001;p17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2" name="Google Shape;3002;p17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3" name="Google Shape;3003;p17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4" name="Google Shape;3004;p17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5" name="Google Shape;3005;p17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6" name="Google Shape;3006;p17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7" name="Google Shape;3007;p17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8" name="Google Shape;3008;p17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09" name="Google Shape;3009;p17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0" name="Google Shape;3010;p17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1" name="Google Shape;3011;p17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2" name="Google Shape;3012;p17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3" name="Google Shape;3013;p17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4" name="Google Shape;3014;p17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5" name="Google Shape;3015;p17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6" name="Google Shape;3016;p17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7" name="Google Shape;3017;p17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8" name="Google Shape;3018;p17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19" name="Google Shape;3019;p17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0" name="Google Shape;3020;p17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1" name="Google Shape;3021;p17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2" name="Google Shape;3022;p17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3" name="Google Shape;3023;p17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4" name="Google Shape;3024;p17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5" name="Google Shape;3025;p17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6" name="Google Shape;3026;p17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7" name="Google Shape;3027;p17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8" name="Google Shape;3028;p17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29" name="Google Shape;3029;p17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0" name="Google Shape;3030;p17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1" name="Google Shape;3031;p17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2" name="Google Shape;3032;p17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3" name="Google Shape;3033;p17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4" name="Google Shape;3034;p17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5" name="Google Shape;3035;p17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6" name="Google Shape;3036;p17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7" name="Google Shape;3037;p17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8" name="Google Shape;3038;p17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39" name="Google Shape;3039;p17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0" name="Google Shape;3040;p17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1" name="Google Shape;3041;p17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2" name="Google Shape;3042;p17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3" name="Google Shape;3043;p17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4" name="Google Shape;3044;p17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5" name="Google Shape;3045;p17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6" name="Google Shape;3046;p17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7" name="Google Shape;3047;p17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8" name="Google Shape;3048;p17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49" name="Google Shape;3049;p17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0" name="Google Shape;3050;p17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1" name="Google Shape;3051;p17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2" name="Google Shape;3052;p17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3" name="Google Shape;3053;p17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4" name="Google Shape;3054;p17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5" name="Google Shape;3055;p17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6" name="Google Shape;3056;p17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057" name="Google Shape;3057;p17"/>
            <p:cNvGrpSpPr/>
            <p:nvPr/>
          </p:nvGrpSpPr>
          <p:grpSpPr>
            <a:xfrm>
              <a:off x="963107" y="4183314"/>
              <a:ext cx="275402" cy="601435"/>
              <a:chOff x="963107" y="4183314"/>
              <a:chExt cx="275402" cy="601435"/>
            </a:xfrm>
          </p:grpSpPr>
          <p:sp>
            <p:nvSpPr>
              <p:cNvPr id="3058" name="Google Shape;3058;p17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59" name="Google Shape;3059;p17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0" name="Google Shape;3060;p17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1" name="Google Shape;3061;p17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2" name="Google Shape;3062;p17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3" name="Google Shape;3063;p17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4" name="Google Shape;3064;p17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5" name="Google Shape;3065;p17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6" name="Google Shape;3066;p17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7" name="Google Shape;3067;p17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8" name="Google Shape;3068;p17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69" name="Google Shape;3069;p17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0" name="Google Shape;3070;p17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1" name="Google Shape;3071;p17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2" name="Google Shape;3072;p17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3" name="Google Shape;3073;p17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4" name="Google Shape;3074;p17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5" name="Google Shape;3075;p17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6" name="Google Shape;3076;p17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7" name="Google Shape;3077;p17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8" name="Google Shape;3078;p17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79" name="Google Shape;3079;p17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0" name="Google Shape;3080;p17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1" name="Google Shape;3081;p17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2" name="Google Shape;3082;p17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3" name="Google Shape;3083;p17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4" name="Google Shape;3084;p17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5" name="Google Shape;3085;p17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6" name="Google Shape;3086;p17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7" name="Google Shape;3087;p17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8" name="Google Shape;3088;p17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89" name="Google Shape;3089;p17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0" name="Google Shape;3090;p17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1" name="Google Shape;3091;p17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2" name="Google Shape;3092;p17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3" name="Google Shape;3093;p17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4" name="Google Shape;3094;p17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5" name="Google Shape;3095;p17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6" name="Google Shape;3096;p17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7" name="Google Shape;3097;p17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8" name="Google Shape;3098;p17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099" name="Google Shape;3099;p17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0" name="Google Shape;3100;p17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1" name="Google Shape;3101;p17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2" name="Google Shape;3102;p17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3" name="Google Shape;3103;p17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4" name="Google Shape;3104;p17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5" name="Google Shape;3105;p17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6" name="Google Shape;3106;p17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7" name="Google Shape;3107;p17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8" name="Google Shape;3108;p17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09" name="Google Shape;3109;p17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0" name="Google Shape;3110;p17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1" name="Google Shape;3111;p17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2" name="Google Shape;3112;p17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3" name="Google Shape;3113;p17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4" name="Google Shape;3114;p17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5" name="Google Shape;3115;p17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6" name="Google Shape;3116;p17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7" name="Google Shape;3117;p17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8" name="Google Shape;3118;p17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19" name="Google Shape;3119;p17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0" name="Google Shape;3120;p17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1" name="Google Shape;3121;p17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2" name="Google Shape;3122;p17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3" name="Google Shape;3123;p17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4" name="Google Shape;3124;p17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5" name="Google Shape;3125;p17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6" name="Google Shape;3126;p17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7" name="Google Shape;3127;p17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8" name="Google Shape;3128;p17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29" name="Google Shape;3129;p17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0" name="Google Shape;3130;p17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1" name="Google Shape;3131;p17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2" name="Google Shape;3132;p17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3" name="Google Shape;3133;p17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4" name="Google Shape;3134;p17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5" name="Google Shape;3135;p17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6" name="Google Shape;3136;p17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7" name="Google Shape;3137;p17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8" name="Google Shape;3138;p17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39" name="Google Shape;3139;p17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40" name="Google Shape;3140;p17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3141" name="Google Shape;3141;p17"/>
            <p:cNvSpPr/>
            <p:nvPr/>
          </p:nvSpPr>
          <p:spPr>
            <a:xfrm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501172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750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62188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62230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63397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66213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67295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68609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193061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193675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205136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233270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244116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257272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166973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630000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62" name="Google Shape;3162;p17"/>
            <p:cNvSpPr/>
            <p:nvPr/>
          </p:nvSpPr>
          <p:spPr>
            <a:xfrm flipH="1">
              <a:off x="8304976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163" name="Google Shape;3163;p17"/>
            <p:cNvSpPr/>
            <p:nvPr/>
          </p:nvSpPr>
          <p:spPr>
            <a:xfrm flipH="1">
              <a:off x="7499023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19"/>
          <p:cNvSpPr/>
          <p:nvPr/>
        </p:nvSpPr>
        <p:spPr>
          <a:xfrm flipH="1">
            <a:off x="-1116640" y="1110951"/>
            <a:ext cx="7461547" cy="2515633"/>
          </a:xfrm>
          <a:custGeom>
            <a:avLst/>
            <a:gdLst/>
            <a:ahLst/>
            <a:cxnLst/>
            <a:rect l="l" t="t" r="r" b="b"/>
            <a:pathLst>
              <a:path w="28786" h="9705" extrusionOk="0">
                <a:moveTo>
                  <a:pt x="19631" y="0"/>
                </a:moveTo>
                <a:cubicBezTo>
                  <a:pt x="19599" y="0"/>
                  <a:pt x="19567" y="0"/>
                  <a:pt x="19535" y="1"/>
                </a:cubicBezTo>
                <a:cubicBezTo>
                  <a:pt x="17389" y="70"/>
                  <a:pt x="15697" y="1851"/>
                  <a:pt x="13630" y="2432"/>
                </a:cubicBezTo>
                <a:cubicBezTo>
                  <a:pt x="12998" y="2606"/>
                  <a:pt x="12353" y="2663"/>
                  <a:pt x="11700" y="2663"/>
                </a:cubicBezTo>
                <a:cubicBezTo>
                  <a:pt x="10504" y="2663"/>
                  <a:pt x="9284" y="2471"/>
                  <a:pt x="8080" y="2452"/>
                </a:cubicBezTo>
                <a:cubicBezTo>
                  <a:pt x="7997" y="2450"/>
                  <a:pt x="7914" y="2449"/>
                  <a:pt x="7830" y="2449"/>
                </a:cubicBezTo>
                <a:cubicBezTo>
                  <a:pt x="5040" y="2449"/>
                  <a:pt x="2258" y="3409"/>
                  <a:pt x="60" y="5129"/>
                </a:cubicBezTo>
                <a:lnTo>
                  <a:pt x="1" y="8720"/>
                </a:lnTo>
                <a:lnTo>
                  <a:pt x="28785" y="9704"/>
                </a:lnTo>
                <a:lnTo>
                  <a:pt x="28785" y="2088"/>
                </a:lnTo>
                <a:cubicBezTo>
                  <a:pt x="28273" y="2421"/>
                  <a:pt x="27696" y="2557"/>
                  <a:pt x="27099" y="2557"/>
                </a:cubicBezTo>
                <a:cubicBezTo>
                  <a:pt x="26090" y="2557"/>
                  <a:pt x="25022" y="2170"/>
                  <a:pt x="24101" y="1694"/>
                </a:cubicBezTo>
                <a:cubicBezTo>
                  <a:pt x="22673" y="951"/>
                  <a:pt x="21236" y="0"/>
                  <a:pt x="196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19"/>
          <p:cNvSpPr/>
          <p:nvPr/>
        </p:nvSpPr>
        <p:spPr>
          <a:xfrm flipH="1">
            <a:off x="-187563" y="2332677"/>
            <a:ext cx="9613163" cy="2905004"/>
          </a:xfrm>
          <a:custGeom>
            <a:avLst/>
            <a:gdLst/>
            <a:ahLst/>
            <a:cxnLst/>
            <a:rect l="l" t="t" r="r" b="b"/>
            <a:pathLst>
              <a:path w="48625" h="14694" extrusionOk="0">
                <a:moveTo>
                  <a:pt x="24445" y="0"/>
                </a:moveTo>
                <a:cubicBezTo>
                  <a:pt x="15776" y="0"/>
                  <a:pt x="7568" y="896"/>
                  <a:pt x="256" y="2500"/>
                </a:cubicBezTo>
                <a:lnTo>
                  <a:pt x="0" y="14693"/>
                </a:lnTo>
                <a:lnTo>
                  <a:pt x="48555" y="14693"/>
                </a:lnTo>
                <a:lnTo>
                  <a:pt x="48625" y="2500"/>
                </a:lnTo>
                <a:cubicBezTo>
                  <a:pt x="41323" y="896"/>
                  <a:pt x="33115" y="0"/>
                  <a:pt x="24445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19"/>
          <p:cNvSpPr/>
          <p:nvPr/>
        </p:nvSpPr>
        <p:spPr>
          <a:xfrm rot="-5400000">
            <a:off x="3303937" y="773687"/>
            <a:ext cx="2546950" cy="9261475"/>
          </a:xfrm>
          <a:prstGeom prst="flowChartOnlineStorage">
            <a:avLst/>
          </a:prstGeom>
          <a:solidFill>
            <a:srgbClr val="005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19"/>
          <p:cNvSpPr/>
          <p:nvPr/>
        </p:nvSpPr>
        <p:spPr>
          <a:xfrm flipH="1">
            <a:off x="106219" y="1917112"/>
            <a:ext cx="504135" cy="601601"/>
          </a:xfrm>
          <a:custGeom>
            <a:avLst/>
            <a:gdLst/>
            <a:ahLst/>
            <a:cxnLst/>
            <a:rect l="l" t="t" r="r" b="b"/>
            <a:pathLst>
              <a:path w="2550" h="3043" extrusionOk="0">
                <a:moveTo>
                  <a:pt x="1166" y="1"/>
                </a:moveTo>
                <a:cubicBezTo>
                  <a:pt x="995" y="1"/>
                  <a:pt x="820" y="73"/>
                  <a:pt x="719" y="213"/>
                </a:cubicBezTo>
                <a:cubicBezTo>
                  <a:pt x="660" y="282"/>
                  <a:pt x="561" y="469"/>
                  <a:pt x="542" y="685"/>
                </a:cubicBezTo>
                <a:cubicBezTo>
                  <a:pt x="522" y="813"/>
                  <a:pt x="542" y="961"/>
                  <a:pt x="631" y="1098"/>
                </a:cubicBezTo>
                <a:cubicBezTo>
                  <a:pt x="613" y="1096"/>
                  <a:pt x="595" y="1095"/>
                  <a:pt x="577" y="1095"/>
                </a:cubicBezTo>
                <a:cubicBezTo>
                  <a:pt x="415" y="1095"/>
                  <a:pt x="251" y="1174"/>
                  <a:pt x="198" y="1325"/>
                </a:cubicBezTo>
                <a:cubicBezTo>
                  <a:pt x="158" y="1424"/>
                  <a:pt x="188" y="1542"/>
                  <a:pt x="257" y="1610"/>
                </a:cubicBezTo>
                <a:cubicBezTo>
                  <a:pt x="322" y="1685"/>
                  <a:pt x="415" y="1778"/>
                  <a:pt x="509" y="1778"/>
                </a:cubicBezTo>
                <a:cubicBezTo>
                  <a:pt x="513" y="1778"/>
                  <a:pt x="518" y="1778"/>
                  <a:pt x="522" y="1778"/>
                </a:cubicBezTo>
                <a:lnTo>
                  <a:pt x="522" y="1778"/>
                </a:lnTo>
                <a:cubicBezTo>
                  <a:pt x="395" y="1807"/>
                  <a:pt x="266" y="1857"/>
                  <a:pt x="168" y="1945"/>
                </a:cubicBezTo>
                <a:cubicBezTo>
                  <a:pt x="69" y="2043"/>
                  <a:pt x="1" y="2181"/>
                  <a:pt x="21" y="2309"/>
                </a:cubicBezTo>
                <a:cubicBezTo>
                  <a:pt x="40" y="2447"/>
                  <a:pt x="128" y="2555"/>
                  <a:pt x="227" y="2644"/>
                </a:cubicBezTo>
                <a:cubicBezTo>
                  <a:pt x="486" y="2876"/>
                  <a:pt x="987" y="3043"/>
                  <a:pt x="1452" y="3043"/>
                </a:cubicBezTo>
                <a:cubicBezTo>
                  <a:pt x="1500" y="3043"/>
                  <a:pt x="1548" y="3041"/>
                  <a:pt x="1595" y="3037"/>
                </a:cubicBezTo>
                <a:cubicBezTo>
                  <a:pt x="1989" y="3018"/>
                  <a:pt x="2333" y="2870"/>
                  <a:pt x="2481" y="2555"/>
                </a:cubicBezTo>
                <a:cubicBezTo>
                  <a:pt x="2510" y="2476"/>
                  <a:pt x="2530" y="2408"/>
                  <a:pt x="2540" y="2319"/>
                </a:cubicBezTo>
                <a:cubicBezTo>
                  <a:pt x="2549" y="2211"/>
                  <a:pt x="2540" y="2102"/>
                  <a:pt x="2481" y="2014"/>
                </a:cubicBezTo>
                <a:cubicBezTo>
                  <a:pt x="2431" y="1916"/>
                  <a:pt x="2363" y="1857"/>
                  <a:pt x="2264" y="1846"/>
                </a:cubicBezTo>
                <a:cubicBezTo>
                  <a:pt x="2382" y="1738"/>
                  <a:pt x="2471" y="1581"/>
                  <a:pt x="2490" y="1413"/>
                </a:cubicBezTo>
                <a:cubicBezTo>
                  <a:pt x="2501" y="1246"/>
                  <a:pt x="2422" y="1069"/>
                  <a:pt x="2274" y="1000"/>
                </a:cubicBezTo>
                <a:cubicBezTo>
                  <a:pt x="2206" y="964"/>
                  <a:pt x="2120" y="940"/>
                  <a:pt x="2040" y="940"/>
                </a:cubicBezTo>
                <a:cubicBezTo>
                  <a:pt x="1945" y="940"/>
                  <a:pt x="1859" y="974"/>
                  <a:pt x="1821" y="1059"/>
                </a:cubicBezTo>
                <a:cubicBezTo>
                  <a:pt x="1880" y="843"/>
                  <a:pt x="1871" y="617"/>
                  <a:pt x="1782" y="420"/>
                </a:cubicBezTo>
                <a:cubicBezTo>
                  <a:pt x="1694" y="223"/>
                  <a:pt x="1516" y="65"/>
                  <a:pt x="1300" y="16"/>
                </a:cubicBezTo>
                <a:cubicBezTo>
                  <a:pt x="1257" y="6"/>
                  <a:pt x="1211" y="1"/>
                  <a:pt x="1166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19"/>
          <p:cNvSpPr/>
          <p:nvPr/>
        </p:nvSpPr>
        <p:spPr>
          <a:xfrm flipH="1">
            <a:off x="302733" y="2285822"/>
            <a:ext cx="83825" cy="426439"/>
          </a:xfrm>
          <a:custGeom>
            <a:avLst/>
            <a:gdLst/>
            <a:ahLst/>
            <a:cxnLst/>
            <a:rect l="l" t="t" r="r" b="b"/>
            <a:pathLst>
              <a:path w="424" h="2157" extrusionOk="0">
                <a:moveTo>
                  <a:pt x="217" y="1"/>
                </a:moveTo>
                <a:lnTo>
                  <a:pt x="197" y="425"/>
                </a:lnTo>
                <a:lnTo>
                  <a:pt x="0" y="178"/>
                </a:lnTo>
                <a:lnTo>
                  <a:pt x="0" y="228"/>
                </a:lnTo>
                <a:lnTo>
                  <a:pt x="188" y="543"/>
                </a:lnTo>
                <a:lnTo>
                  <a:pt x="168" y="838"/>
                </a:lnTo>
                <a:lnTo>
                  <a:pt x="50" y="739"/>
                </a:lnTo>
                <a:lnTo>
                  <a:pt x="50" y="739"/>
                </a:lnTo>
                <a:lnTo>
                  <a:pt x="70" y="798"/>
                </a:lnTo>
                <a:lnTo>
                  <a:pt x="168" y="917"/>
                </a:lnTo>
                <a:lnTo>
                  <a:pt x="99" y="2157"/>
                </a:lnTo>
                <a:lnTo>
                  <a:pt x="286" y="2107"/>
                </a:lnTo>
                <a:lnTo>
                  <a:pt x="276" y="749"/>
                </a:lnTo>
                <a:lnTo>
                  <a:pt x="424" y="365"/>
                </a:lnTo>
                <a:lnTo>
                  <a:pt x="424" y="306"/>
                </a:lnTo>
                <a:lnTo>
                  <a:pt x="276" y="631"/>
                </a:lnTo>
                <a:lnTo>
                  <a:pt x="276" y="80"/>
                </a:lnTo>
                <a:lnTo>
                  <a:pt x="217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19"/>
          <p:cNvSpPr/>
          <p:nvPr/>
        </p:nvSpPr>
        <p:spPr>
          <a:xfrm flipH="1">
            <a:off x="898008" y="1939254"/>
            <a:ext cx="428218" cy="511054"/>
          </a:xfrm>
          <a:custGeom>
            <a:avLst/>
            <a:gdLst/>
            <a:ahLst/>
            <a:cxnLst/>
            <a:rect l="l" t="t" r="r" b="b"/>
            <a:pathLst>
              <a:path w="2166" h="2585" extrusionOk="0">
                <a:moveTo>
                  <a:pt x="993" y="1"/>
                </a:moveTo>
                <a:cubicBezTo>
                  <a:pt x="846" y="1"/>
                  <a:pt x="697" y="62"/>
                  <a:pt x="611" y="179"/>
                </a:cubicBezTo>
                <a:cubicBezTo>
                  <a:pt x="561" y="249"/>
                  <a:pt x="473" y="406"/>
                  <a:pt x="453" y="583"/>
                </a:cubicBezTo>
                <a:cubicBezTo>
                  <a:pt x="443" y="701"/>
                  <a:pt x="463" y="819"/>
                  <a:pt x="532" y="938"/>
                </a:cubicBezTo>
                <a:cubicBezTo>
                  <a:pt x="515" y="935"/>
                  <a:pt x="498" y="934"/>
                  <a:pt x="481" y="934"/>
                </a:cubicBezTo>
                <a:cubicBezTo>
                  <a:pt x="345" y="934"/>
                  <a:pt x="201" y="1002"/>
                  <a:pt x="158" y="1124"/>
                </a:cubicBezTo>
                <a:cubicBezTo>
                  <a:pt x="128" y="1213"/>
                  <a:pt x="158" y="1312"/>
                  <a:pt x="207" y="1371"/>
                </a:cubicBezTo>
                <a:cubicBezTo>
                  <a:pt x="260" y="1432"/>
                  <a:pt x="338" y="1511"/>
                  <a:pt x="417" y="1511"/>
                </a:cubicBezTo>
                <a:cubicBezTo>
                  <a:pt x="426" y="1511"/>
                  <a:pt x="434" y="1510"/>
                  <a:pt x="443" y="1508"/>
                </a:cubicBezTo>
                <a:lnTo>
                  <a:pt x="443" y="1508"/>
                </a:lnTo>
                <a:cubicBezTo>
                  <a:pt x="335" y="1537"/>
                  <a:pt x="217" y="1577"/>
                  <a:pt x="138" y="1656"/>
                </a:cubicBezTo>
                <a:cubicBezTo>
                  <a:pt x="49" y="1734"/>
                  <a:pt x="0" y="1852"/>
                  <a:pt x="20" y="1961"/>
                </a:cubicBezTo>
                <a:cubicBezTo>
                  <a:pt x="30" y="2079"/>
                  <a:pt x="108" y="2178"/>
                  <a:pt x="197" y="2246"/>
                </a:cubicBezTo>
                <a:cubicBezTo>
                  <a:pt x="413" y="2444"/>
                  <a:pt x="842" y="2584"/>
                  <a:pt x="1245" y="2584"/>
                </a:cubicBezTo>
                <a:cubicBezTo>
                  <a:pt x="1283" y="2584"/>
                  <a:pt x="1321" y="2583"/>
                  <a:pt x="1359" y="2581"/>
                </a:cubicBezTo>
                <a:cubicBezTo>
                  <a:pt x="1683" y="2561"/>
                  <a:pt x="1978" y="2443"/>
                  <a:pt x="2096" y="2167"/>
                </a:cubicBezTo>
                <a:cubicBezTo>
                  <a:pt x="2126" y="2108"/>
                  <a:pt x="2146" y="2040"/>
                  <a:pt x="2155" y="1970"/>
                </a:cubicBezTo>
                <a:cubicBezTo>
                  <a:pt x="2165" y="1882"/>
                  <a:pt x="2146" y="1784"/>
                  <a:pt x="2106" y="1705"/>
                </a:cubicBezTo>
                <a:cubicBezTo>
                  <a:pt x="2067" y="1626"/>
                  <a:pt x="2008" y="1577"/>
                  <a:pt x="1919" y="1577"/>
                </a:cubicBezTo>
                <a:cubicBezTo>
                  <a:pt x="2017" y="1478"/>
                  <a:pt x="2096" y="1351"/>
                  <a:pt x="2106" y="1203"/>
                </a:cubicBezTo>
                <a:cubicBezTo>
                  <a:pt x="2116" y="1065"/>
                  <a:pt x="2047" y="918"/>
                  <a:pt x="1929" y="849"/>
                </a:cubicBezTo>
                <a:cubicBezTo>
                  <a:pt x="1870" y="821"/>
                  <a:pt x="1797" y="803"/>
                  <a:pt x="1729" y="803"/>
                </a:cubicBezTo>
                <a:cubicBezTo>
                  <a:pt x="1649" y="803"/>
                  <a:pt x="1577" y="829"/>
                  <a:pt x="1545" y="898"/>
                </a:cubicBezTo>
                <a:cubicBezTo>
                  <a:pt x="1595" y="721"/>
                  <a:pt x="1584" y="524"/>
                  <a:pt x="1506" y="357"/>
                </a:cubicBezTo>
                <a:cubicBezTo>
                  <a:pt x="1427" y="190"/>
                  <a:pt x="1280" y="52"/>
                  <a:pt x="1103" y="13"/>
                </a:cubicBezTo>
                <a:cubicBezTo>
                  <a:pt x="1067" y="5"/>
                  <a:pt x="1030" y="1"/>
                  <a:pt x="993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19"/>
          <p:cNvSpPr/>
          <p:nvPr/>
        </p:nvSpPr>
        <p:spPr>
          <a:xfrm flipH="1">
            <a:off x="1065262" y="2253004"/>
            <a:ext cx="72358" cy="361989"/>
          </a:xfrm>
          <a:custGeom>
            <a:avLst/>
            <a:gdLst/>
            <a:ahLst/>
            <a:cxnLst/>
            <a:rect l="l" t="t" r="r" b="b"/>
            <a:pathLst>
              <a:path w="366" h="1831" extrusionOk="0">
                <a:moveTo>
                  <a:pt x="188" y="0"/>
                </a:moveTo>
                <a:lnTo>
                  <a:pt x="168" y="364"/>
                </a:lnTo>
                <a:lnTo>
                  <a:pt x="1" y="147"/>
                </a:lnTo>
                <a:lnTo>
                  <a:pt x="1" y="197"/>
                </a:lnTo>
                <a:lnTo>
                  <a:pt x="168" y="462"/>
                </a:lnTo>
                <a:lnTo>
                  <a:pt x="149" y="709"/>
                </a:lnTo>
                <a:lnTo>
                  <a:pt x="50" y="630"/>
                </a:lnTo>
                <a:lnTo>
                  <a:pt x="50" y="630"/>
                </a:lnTo>
                <a:lnTo>
                  <a:pt x="60" y="679"/>
                </a:lnTo>
                <a:lnTo>
                  <a:pt x="149" y="777"/>
                </a:lnTo>
                <a:lnTo>
                  <a:pt x="90" y="1830"/>
                </a:lnTo>
                <a:lnTo>
                  <a:pt x="247" y="1791"/>
                </a:lnTo>
                <a:lnTo>
                  <a:pt x="237" y="630"/>
                </a:lnTo>
                <a:lnTo>
                  <a:pt x="365" y="315"/>
                </a:lnTo>
                <a:lnTo>
                  <a:pt x="365" y="265"/>
                </a:lnTo>
                <a:lnTo>
                  <a:pt x="237" y="531"/>
                </a:lnTo>
                <a:lnTo>
                  <a:pt x="237" y="69"/>
                </a:lnTo>
                <a:lnTo>
                  <a:pt x="188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19"/>
          <p:cNvSpPr/>
          <p:nvPr/>
        </p:nvSpPr>
        <p:spPr>
          <a:xfrm flipH="1">
            <a:off x="1691773" y="1962385"/>
            <a:ext cx="350522" cy="419915"/>
          </a:xfrm>
          <a:custGeom>
            <a:avLst/>
            <a:gdLst/>
            <a:ahLst/>
            <a:cxnLst/>
            <a:rect l="l" t="t" r="r" b="b"/>
            <a:pathLst>
              <a:path w="1773" h="2124" extrusionOk="0">
                <a:moveTo>
                  <a:pt x="803" y="0"/>
                </a:moveTo>
                <a:cubicBezTo>
                  <a:pt x="686" y="0"/>
                  <a:pt x="571" y="50"/>
                  <a:pt x="502" y="141"/>
                </a:cubicBezTo>
                <a:cubicBezTo>
                  <a:pt x="463" y="200"/>
                  <a:pt x="384" y="329"/>
                  <a:pt x="375" y="476"/>
                </a:cubicBezTo>
                <a:cubicBezTo>
                  <a:pt x="365" y="574"/>
                  <a:pt x="375" y="673"/>
                  <a:pt x="434" y="771"/>
                </a:cubicBezTo>
                <a:cubicBezTo>
                  <a:pt x="424" y="770"/>
                  <a:pt x="415" y="770"/>
                  <a:pt x="405" y="770"/>
                </a:cubicBezTo>
                <a:cubicBezTo>
                  <a:pt x="293" y="770"/>
                  <a:pt x="165" y="820"/>
                  <a:pt x="129" y="928"/>
                </a:cubicBezTo>
                <a:cubicBezTo>
                  <a:pt x="109" y="998"/>
                  <a:pt x="119" y="1076"/>
                  <a:pt x="168" y="1125"/>
                </a:cubicBezTo>
                <a:cubicBezTo>
                  <a:pt x="214" y="1180"/>
                  <a:pt x="277" y="1244"/>
                  <a:pt x="349" y="1244"/>
                </a:cubicBezTo>
                <a:cubicBezTo>
                  <a:pt x="354" y="1244"/>
                  <a:pt x="359" y="1244"/>
                  <a:pt x="365" y="1243"/>
                </a:cubicBezTo>
                <a:lnTo>
                  <a:pt x="365" y="1243"/>
                </a:lnTo>
                <a:cubicBezTo>
                  <a:pt x="266" y="1263"/>
                  <a:pt x="178" y="1293"/>
                  <a:pt x="109" y="1361"/>
                </a:cubicBezTo>
                <a:cubicBezTo>
                  <a:pt x="40" y="1420"/>
                  <a:pt x="1" y="1519"/>
                  <a:pt x="10" y="1617"/>
                </a:cubicBezTo>
                <a:cubicBezTo>
                  <a:pt x="21" y="1706"/>
                  <a:pt x="89" y="1785"/>
                  <a:pt x="158" y="1853"/>
                </a:cubicBezTo>
                <a:cubicBezTo>
                  <a:pt x="336" y="2005"/>
                  <a:pt x="683" y="2124"/>
                  <a:pt x="1009" y="2124"/>
                </a:cubicBezTo>
                <a:cubicBezTo>
                  <a:pt x="1044" y="2124"/>
                  <a:pt x="1078" y="2122"/>
                  <a:pt x="1113" y="2120"/>
                </a:cubicBezTo>
                <a:cubicBezTo>
                  <a:pt x="1388" y="2109"/>
                  <a:pt x="1624" y="2001"/>
                  <a:pt x="1723" y="1785"/>
                </a:cubicBezTo>
                <a:cubicBezTo>
                  <a:pt x="1742" y="1735"/>
                  <a:pt x="1762" y="1676"/>
                  <a:pt x="1762" y="1617"/>
                </a:cubicBezTo>
                <a:cubicBezTo>
                  <a:pt x="1772" y="1549"/>
                  <a:pt x="1762" y="1470"/>
                  <a:pt x="1733" y="1401"/>
                </a:cubicBezTo>
                <a:cubicBezTo>
                  <a:pt x="1694" y="1342"/>
                  <a:pt x="1644" y="1293"/>
                  <a:pt x="1576" y="1293"/>
                </a:cubicBezTo>
                <a:cubicBezTo>
                  <a:pt x="1654" y="1214"/>
                  <a:pt x="1723" y="1106"/>
                  <a:pt x="1733" y="987"/>
                </a:cubicBezTo>
                <a:cubicBezTo>
                  <a:pt x="1742" y="869"/>
                  <a:pt x="1683" y="751"/>
                  <a:pt x="1585" y="692"/>
                </a:cubicBezTo>
                <a:cubicBezTo>
                  <a:pt x="1538" y="671"/>
                  <a:pt x="1482" y="657"/>
                  <a:pt x="1429" y="657"/>
                </a:cubicBezTo>
                <a:cubicBezTo>
                  <a:pt x="1360" y="657"/>
                  <a:pt x="1298" y="680"/>
                  <a:pt x="1270" y="742"/>
                </a:cubicBezTo>
                <a:cubicBezTo>
                  <a:pt x="1309" y="594"/>
                  <a:pt x="1300" y="436"/>
                  <a:pt x="1241" y="299"/>
                </a:cubicBezTo>
                <a:cubicBezTo>
                  <a:pt x="1172" y="161"/>
                  <a:pt x="1054" y="43"/>
                  <a:pt x="906" y="14"/>
                </a:cubicBezTo>
                <a:cubicBezTo>
                  <a:pt x="872" y="5"/>
                  <a:pt x="838" y="0"/>
                  <a:pt x="803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19"/>
          <p:cNvSpPr/>
          <p:nvPr/>
        </p:nvSpPr>
        <p:spPr>
          <a:xfrm flipH="1">
            <a:off x="1827989" y="2219790"/>
            <a:ext cx="58519" cy="297934"/>
          </a:xfrm>
          <a:custGeom>
            <a:avLst/>
            <a:gdLst/>
            <a:ahLst/>
            <a:cxnLst/>
            <a:rect l="l" t="t" r="r" b="b"/>
            <a:pathLst>
              <a:path w="296" h="1507" extrusionOk="0">
                <a:moveTo>
                  <a:pt x="147" y="0"/>
                </a:moveTo>
                <a:lnTo>
                  <a:pt x="138" y="296"/>
                </a:lnTo>
                <a:lnTo>
                  <a:pt x="0" y="129"/>
                </a:lnTo>
                <a:lnTo>
                  <a:pt x="0" y="158"/>
                </a:lnTo>
                <a:lnTo>
                  <a:pt x="128" y="374"/>
                </a:lnTo>
                <a:lnTo>
                  <a:pt x="118" y="581"/>
                </a:lnTo>
                <a:lnTo>
                  <a:pt x="29" y="512"/>
                </a:lnTo>
                <a:lnTo>
                  <a:pt x="49" y="562"/>
                </a:lnTo>
                <a:lnTo>
                  <a:pt x="118" y="640"/>
                </a:lnTo>
                <a:lnTo>
                  <a:pt x="69" y="1506"/>
                </a:lnTo>
                <a:lnTo>
                  <a:pt x="197" y="1477"/>
                </a:lnTo>
                <a:lnTo>
                  <a:pt x="187" y="522"/>
                </a:lnTo>
                <a:lnTo>
                  <a:pt x="295" y="256"/>
                </a:lnTo>
                <a:lnTo>
                  <a:pt x="295" y="217"/>
                </a:lnTo>
                <a:lnTo>
                  <a:pt x="187" y="444"/>
                </a:lnTo>
                <a:lnTo>
                  <a:pt x="187" y="59"/>
                </a:lnTo>
                <a:lnTo>
                  <a:pt x="147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19"/>
          <p:cNvSpPr/>
          <p:nvPr/>
        </p:nvSpPr>
        <p:spPr>
          <a:xfrm flipH="1">
            <a:off x="2483760" y="1984527"/>
            <a:ext cx="276385" cy="329368"/>
          </a:xfrm>
          <a:custGeom>
            <a:avLst/>
            <a:gdLst/>
            <a:ahLst/>
            <a:cxnLst/>
            <a:rect l="l" t="t" r="r" b="b"/>
            <a:pathLst>
              <a:path w="1398" h="1666" extrusionOk="0">
                <a:moveTo>
                  <a:pt x="642" y="0"/>
                </a:moveTo>
                <a:cubicBezTo>
                  <a:pt x="548" y="0"/>
                  <a:pt x="456" y="41"/>
                  <a:pt x="394" y="118"/>
                </a:cubicBezTo>
                <a:cubicBezTo>
                  <a:pt x="365" y="157"/>
                  <a:pt x="306" y="256"/>
                  <a:pt x="296" y="374"/>
                </a:cubicBezTo>
                <a:cubicBezTo>
                  <a:pt x="286" y="453"/>
                  <a:pt x="296" y="531"/>
                  <a:pt x="345" y="610"/>
                </a:cubicBezTo>
                <a:cubicBezTo>
                  <a:pt x="335" y="609"/>
                  <a:pt x="325" y="609"/>
                  <a:pt x="314" y="609"/>
                </a:cubicBezTo>
                <a:cubicBezTo>
                  <a:pt x="225" y="609"/>
                  <a:pt x="135" y="648"/>
                  <a:pt x="109" y="728"/>
                </a:cubicBezTo>
                <a:cubicBezTo>
                  <a:pt x="89" y="777"/>
                  <a:pt x="99" y="846"/>
                  <a:pt x="138" y="886"/>
                </a:cubicBezTo>
                <a:cubicBezTo>
                  <a:pt x="174" y="922"/>
                  <a:pt x="227" y="975"/>
                  <a:pt x="274" y="975"/>
                </a:cubicBezTo>
                <a:cubicBezTo>
                  <a:pt x="278" y="975"/>
                  <a:pt x="282" y="975"/>
                  <a:pt x="286" y="974"/>
                </a:cubicBezTo>
                <a:lnTo>
                  <a:pt x="286" y="974"/>
                </a:lnTo>
                <a:cubicBezTo>
                  <a:pt x="217" y="994"/>
                  <a:pt x="148" y="1023"/>
                  <a:pt x="89" y="1072"/>
                </a:cubicBezTo>
                <a:cubicBezTo>
                  <a:pt x="40" y="1122"/>
                  <a:pt x="0" y="1190"/>
                  <a:pt x="11" y="1269"/>
                </a:cubicBezTo>
                <a:cubicBezTo>
                  <a:pt x="20" y="1338"/>
                  <a:pt x="70" y="1407"/>
                  <a:pt x="129" y="1456"/>
                </a:cubicBezTo>
                <a:cubicBezTo>
                  <a:pt x="271" y="1581"/>
                  <a:pt x="543" y="1665"/>
                  <a:pt x="798" y="1665"/>
                </a:cubicBezTo>
                <a:cubicBezTo>
                  <a:pt x="825" y="1665"/>
                  <a:pt x="851" y="1665"/>
                  <a:pt x="877" y="1663"/>
                </a:cubicBezTo>
                <a:cubicBezTo>
                  <a:pt x="1093" y="1653"/>
                  <a:pt x="1280" y="1575"/>
                  <a:pt x="1358" y="1397"/>
                </a:cubicBezTo>
                <a:cubicBezTo>
                  <a:pt x="1378" y="1358"/>
                  <a:pt x="1388" y="1319"/>
                  <a:pt x="1388" y="1269"/>
                </a:cubicBezTo>
                <a:cubicBezTo>
                  <a:pt x="1398" y="1210"/>
                  <a:pt x="1388" y="1151"/>
                  <a:pt x="1358" y="1102"/>
                </a:cubicBezTo>
                <a:cubicBezTo>
                  <a:pt x="1339" y="1053"/>
                  <a:pt x="1299" y="1013"/>
                  <a:pt x="1240" y="1013"/>
                </a:cubicBezTo>
                <a:cubicBezTo>
                  <a:pt x="1310" y="954"/>
                  <a:pt x="1358" y="866"/>
                  <a:pt x="1369" y="777"/>
                </a:cubicBezTo>
                <a:cubicBezTo>
                  <a:pt x="1369" y="689"/>
                  <a:pt x="1329" y="590"/>
                  <a:pt x="1250" y="551"/>
                </a:cubicBezTo>
                <a:cubicBezTo>
                  <a:pt x="1210" y="533"/>
                  <a:pt x="1161" y="521"/>
                  <a:pt x="1117" y="521"/>
                </a:cubicBezTo>
                <a:cubicBezTo>
                  <a:pt x="1065" y="521"/>
                  <a:pt x="1020" y="538"/>
                  <a:pt x="1004" y="580"/>
                </a:cubicBezTo>
                <a:cubicBezTo>
                  <a:pt x="1034" y="462"/>
                  <a:pt x="1024" y="344"/>
                  <a:pt x="975" y="236"/>
                </a:cubicBezTo>
                <a:cubicBezTo>
                  <a:pt x="925" y="128"/>
                  <a:pt x="827" y="39"/>
                  <a:pt x="719" y="9"/>
                </a:cubicBezTo>
                <a:cubicBezTo>
                  <a:pt x="694" y="3"/>
                  <a:pt x="668" y="0"/>
                  <a:pt x="642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19"/>
          <p:cNvSpPr/>
          <p:nvPr/>
        </p:nvSpPr>
        <p:spPr>
          <a:xfrm flipH="1">
            <a:off x="2590715" y="2186775"/>
            <a:ext cx="46855" cy="233681"/>
          </a:xfrm>
          <a:custGeom>
            <a:avLst/>
            <a:gdLst/>
            <a:ahLst/>
            <a:cxnLst/>
            <a:rect l="l" t="t" r="r" b="b"/>
            <a:pathLst>
              <a:path w="237" h="1182" extrusionOk="0">
                <a:moveTo>
                  <a:pt x="119" y="0"/>
                </a:moveTo>
                <a:lnTo>
                  <a:pt x="109" y="237"/>
                </a:lnTo>
                <a:lnTo>
                  <a:pt x="1" y="99"/>
                </a:lnTo>
                <a:lnTo>
                  <a:pt x="1" y="128"/>
                </a:lnTo>
                <a:lnTo>
                  <a:pt x="109" y="296"/>
                </a:lnTo>
                <a:lnTo>
                  <a:pt x="99" y="463"/>
                </a:lnTo>
                <a:lnTo>
                  <a:pt x="30" y="404"/>
                </a:lnTo>
                <a:lnTo>
                  <a:pt x="40" y="433"/>
                </a:lnTo>
                <a:lnTo>
                  <a:pt x="89" y="502"/>
                </a:lnTo>
                <a:lnTo>
                  <a:pt x="60" y="1181"/>
                </a:lnTo>
                <a:lnTo>
                  <a:pt x="158" y="1162"/>
                </a:lnTo>
                <a:lnTo>
                  <a:pt x="158" y="414"/>
                </a:lnTo>
                <a:lnTo>
                  <a:pt x="237" y="207"/>
                </a:lnTo>
                <a:lnTo>
                  <a:pt x="237" y="167"/>
                </a:lnTo>
                <a:lnTo>
                  <a:pt x="158" y="345"/>
                </a:lnTo>
                <a:lnTo>
                  <a:pt x="148" y="40"/>
                </a:lnTo>
                <a:lnTo>
                  <a:pt x="119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19"/>
          <p:cNvSpPr/>
          <p:nvPr/>
        </p:nvSpPr>
        <p:spPr>
          <a:xfrm flipH="1">
            <a:off x="298779" y="1894916"/>
            <a:ext cx="375828" cy="127912"/>
          </a:xfrm>
          <a:custGeom>
            <a:avLst/>
            <a:gdLst/>
            <a:ahLst/>
            <a:cxnLst/>
            <a:rect l="l" t="t" r="r" b="b"/>
            <a:pathLst>
              <a:path w="1901" h="647" extrusionOk="0">
                <a:moveTo>
                  <a:pt x="926" y="0"/>
                </a:moveTo>
                <a:cubicBezTo>
                  <a:pt x="867" y="0"/>
                  <a:pt x="803" y="20"/>
                  <a:pt x="739" y="66"/>
                </a:cubicBezTo>
                <a:cubicBezTo>
                  <a:pt x="661" y="174"/>
                  <a:pt x="650" y="272"/>
                  <a:pt x="690" y="361"/>
                </a:cubicBezTo>
                <a:cubicBezTo>
                  <a:pt x="601" y="361"/>
                  <a:pt x="523" y="410"/>
                  <a:pt x="473" y="480"/>
                </a:cubicBezTo>
                <a:cubicBezTo>
                  <a:pt x="424" y="410"/>
                  <a:pt x="346" y="361"/>
                  <a:pt x="257" y="361"/>
                </a:cubicBezTo>
                <a:cubicBezTo>
                  <a:pt x="119" y="361"/>
                  <a:pt x="1" y="480"/>
                  <a:pt x="1" y="627"/>
                </a:cubicBezTo>
                <a:lnTo>
                  <a:pt x="1" y="646"/>
                </a:lnTo>
                <a:lnTo>
                  <a:pt x="1890" y="646"/>
                </a:lnTo>
                <a:cubicBezTo>
                  <a:pt x="1890" y="637"/>
                  <a:pt x="1900" y="627"/>
                  <a:pt x="1900" y="617"/>
                </a:cubicBezTo>
                <a:cubicBezTo>
                  <a:pt x="1900" y="469"/>
                  <a:pt x="1782" y="361"/>
                  <a:pt x="1634" y="361"/>
                </a:cubicBezTo>
                <a:cubicBezTo>
                  <a:pt x="1566" y="361"/>
                  <a:pt x="1497" y="391"/>
                  <a:pt x="1457" y="430"/>
                </a:cubicBezTo>
                <a:cubicBezTo>
                  <a:pt x="1398" y="342"/>
                  <a:pt x="1300" y="272"/>
                  <a:pt x="1182" y="263"/>
                </a:cubicBezTo>
                <a:cubicBezTo>
                  <a:pt x="1182" y="117"/>
                  <a:pt x="1069" y="0"/>
                  <a:pt x="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19"/>
          <p:cNvSpPr/>
          <p:nvPr/>
        </p:nvSpPr>
        <p:spPr>
          <a:xfrm flipH="1">
            <a:off x="2915734" y="1923978"/>
            <a:ext cx="375432" cy="128110"/>
          </a:xfrm>
          <a:custGeom>
            <a:avLst/>
            <a:gdLst/>
            <a:ahLst/>
            <a:cxnLst/>
            <a:rect l="l" t="t" r="r" b="b"/>
            <a:pathLst>
              <a:path w="1899" h="648" extrusionOk="0">
                <a:moveTo>
                  <a:pt x="973" y="0"/>
                </a:moveTo>
                <a:cubicBezTo>
                  <a:pt x="827" y="0"/>
                  <a:pt x="709" y="117"/>
                  <a:pt x="709" y="263"/>
                </a:cubicBezTo>
                <a:cubicBezTo>
                  <a:pt x="600" y="273"/>
                  <a:pt x="502" y="342"/>
                  <a:pt x="443" y="431"/>
                </a:cubicBezTo>
                <a:cubicBezTo>
                  <a:pt x="394" y="392"/>
                  <a:pt x="335" y="362"/>
                  <a:pt x="265" y="362"/>
                </a:cubicBezTo>
                <a:cubicBezTo>
                  <a:pt x="118" y="362"/>
                  <a:pt x="0" y="470"/>
                  <a:pt x="0" y="618"/>
                </a:cubicBezTo>
                <a:lnTo>
                  <a:pt x="0" y="647"/>
                </a:lnTo>
                <a:lnTo>
                  <a:pt x="1899" y="647"/>
                </a:lnTo>
                <a:lnTo>
                  <a:pt x="1899" y="628"/>
                </a:lnTo>
                <a:cubicBezTo>
                  <a:pt x="1899" y="480"/>
                  <a:pt x="1781" y="362"/>
                  <a:pt x="1643" y="362"/>
                </a:cubicBezTo>
                <a:cubicBezTo>
                  <a:pt x="1555" y="362"/>
                  <a:pt x="1476" y="411"/>
                  <a:pt x="1427" y="480"/>
                </a:cubicBezTo>
                <a:cubicBezTo>
                  <a:pt x="1378" y="411"/>
                  <a:pt x="1299" y="362"/>
                  <a:pt x="1210" y="362"/>
                </a:cubicBezTo>
                <a:cubicBezTo>
                  <a:pt x="1250" y="273"/>
                  <a:pt x="1240" y="175"/>
                  <a:pt x="1161" y="66"/>
                </a:cubicBezTo>
                <a:cubicBezTo>
                  <a:pt x="1098" y="20"/>
                  <a:pt x="1033" y="0"/>
                  <a:pt x="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19"/>
          <p:cNvSpPr/>
          <p:nvPr/>
        </p:nvSpPr>
        <p:spPr>
          <a:xfrm flipH="1">
            <a:off x="3275548" y="2006670"/>
            <a:ext cx="200665" cy="240799"/>
          </a:xfrm>
          <a:custGeom>
            <a:avLst/>
            <a:gdLst/>
            <a:ahLst/>
            <a:cxnLst/>
            <a:rect l="l" t="t" r="r" b="b"/>
            <a:pathLst>
              <a:path w="1015" h="1218" extrusionOk="0">
                <a:moveTo>
                  <a:pt x="462" y="0"/>
                </a:moveTo>
                <a:cubicBezTo>
                  <a:pt x="395" y="0"/>
                  <a:pt x="325" y="30"/>
                  <a:pt x="287" y="85"/>
                </a:cubicBezTo>
                <a:cubicBezTo>
                  <a:pt x="267" y="114"/>
                  <a:pt x="217" y="193"/>
                  <a:pt x="217" y="271"/>
                </a:cubicBezTo>
                <a:cubicBezTo>
                  <a:pt x="208" y="330"/>
                  <a:pt x="217" y="390"/>
                  <a:pt x="247" y="439"/>
                </a:cubicBezTo>
                <a:cubicBezTo>
                  <a:pt x="178" y="439"/>
                  <a:pt x="99" y="468"/>
                  <a:pt x="80" y="527"/>
                </a:cubicBezTo>
                <a:cubicBezTo>
                  <a:pt x="60" y="567"/>
                  <a:pt x="70" y="616"/>
                  <a:pt x="99" y="645"/>
                </a:cubicBezTo>
                <a:cubicBezTo>
                  <a:pt x="129" y="675"/>
                  <a:pt x="169" y="715"/>
                  <a:pt x="208" y="715"/>
                </a:cubicBezTo>
                <a:cubicBezTo>
                  <a:pt x="158" y="724"/>
                  <a:pt x="109" y="744"/>
                  <a:pt x="70" y="774"/>
                </a:cubicBezTo>
                <a:cubicBezTo>
                  <a:pt x="31" y="813"/>
                  <a:pt x="1" y="872"/>
                  <a:pt x="11" y="921"/>
                </a:cubicBezTo>
                <a:cubicBezTo>
                  <a:pt x="20" y="980"/>
                  <a:pt x="50" y="1019"/>
                  <a:pt x="90" y="1059"/>
                </a:cubicBezTo>
                <a:cubicBezTo>
                  <a:pt x="191" y="1151"/>
                  <a:pt x="403" y="1217"/>
                  <a:pt x="591" y="1217"/>
                </a:cubicBezTo>
                <a:cubicBezTo>
                  <a:pt x="605" y="1217"/>
                  <a:pt x="618" y="1217"/>
                  <a:pt x="631" y="1216"/>
                </a:cubicBezTo>
                <a:cubicBezTo>
                  <a:pt x="788" y="1207"/>
                  <a:pt x="926" y="1148"/>
                  <a:pt x="985" y="1019"/>
                </a:cubicBezTo>
                <a:cubicBezTo>
                  <a:pt x="995" y="990"/>
                  <a:pt x="1005" y="960"/>
                  <a:pt x="1005" y="921"/>
                </a:cubicBezTo>
                <a:cubicBezTo>
                  <a:pt x="1015" y="882"/>
                  <a:pt x="1005" y="842"/>
                  <a:pt x="985" y="803"/>
                </a:cubicBezTo>
                <a:cubicBezTo>
                  <a:pt x="965" y="763"/>
                  <a:pt x="936" y="744"/>
                  <a:pt x="897" y="734"/>
                </a:cubicBezTo>
                <a:cubicBezTo>
                  <a:pt x="946" y="695"/>
                  <a:pt x="985" y="636"/>
                  <a:pt x="985" y="567"/>
                </a:cubicBezTo>
                <a:cubicBezTo>
                  <a:pt x="995" y="498"/>
                  <a:pt x="956" y="429"/>
                  <a:pt x="897" y="400"/>
                </a:cubicBezTo>
                <a:cubicBezTo>
                  <a:pt x="870" y="386"/>
                  <a:pt x="838" y="377"/>
                  <a:pt x="808" y="377"/>
                </a:cubicBezTo>
                <a:cubicBezTo>
                  <a:pt x="772" y="377"/>
                  <a:pt x="740" y="391"/>
                  <a:pt x="729" y="429"/>
                </a:cubicBezTo>
                <a:cubicBezTo>
                  <a:pt x="749" y="341"/>
                  <a:pt x="739" y="252"/>
                  <a:pt x="709" y="173"/>
                </a:cubicBezTo>
                <a:cubicBezTo>
                  <a:pt x="670" y="94"/>
                  <a:pt x="602" y="26"/>
                  <a:pt x="513" y="6"/>
                </a:cubicBezTo>
                <a:cubicBezTo>
                  <a:pt x="496" y="2"/>
                  <a:pt x="479" y="0"/>
                  <a:pt x="462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19"/>
          <p:cNvSpPr/>
          <p:nvPr/>
        </p:nvSpPr>
        <p:spPr>
          <a:xfrm flipH="1">
            <a:off x="3353244" y="2153561"/>
            <a:ext cx="35191" cy="169627"/>
          </a:xfrm>
          <a:custGeom>
            <a:avLst/>
            <a:gdLst/>
            <a:ahLst/>
            <a:cxnLst/>
            <a:rect l="l" t="t" r="r" b="b"/>
            <a:pathLst>
              <a:path w="178" h="858" extrusionOk="0">
                <a:moveTo>
                  <a:pt x="177" y="129"/>
                </a:moveTo>
                <a:lnTo>
                  <a:pt x="167" y="149"/>
                </a:lnTo>
                <a:lnTo>
                  <a:pt x="164" y="157"/>
                </a:lnTo>
                <a:lnTo>
                  <a:pt x="177" y="129"/>
                </a:lnTo>
                <a:close/>
                <a:moveTo>
                  <a:pt x="88" y="1"/>
                </a:moveTo>
                <a:lnTo>
                  <a:pt x="79" y="168"/>
                </a:lnTo>
                <a:lnTo>
                  <a:pt x="9" y="70"/>
                </a:lnTo>
                <a:lnTo>
                  <a:pt x="0" y="90"/>
                </a:lnTo>
                <a:lnTo>
                  <a:pt x="79" y="217"/>
                </a:lnTo>
                <a:lnTo>
                  <a:pt x="79" y="335"/>
                </a:lnTo>
                <a:lnTo>
                  <a:pt x="29" y="296"/>
                </a:lnTo>
                <a:lnTo>
                  <a:pt x="29" y="316"/>
                </a:lnTo>
                <a:lnTo>
                  <a:pt x="69" y="365"/>
                </a:lnTo>
                <a:lnTo>
                  <a:pt x="39" y="857"/>
                </a:lnTo>
                <a:lnTo>
                  <a:pt x="39" y="857"/>
                </a:lnTo>
                <a:lnTo>
                  <a:pt x="118" y="838"/>
                </a:lnTo>
                <a:lnTo>
                  <a:pt x="118" y="296"/>
                </a:lnTo>
                <a:lnTo>
                  <a:pt x="164" y="157"/>
                </a:lnTo>
                <a:lnTo>
                  <a:pt x="118" y="257"/>
                </a:lnTo>
                <a:lnTo>
                  <a:pt x="118" y="31"/>
                </a:lnTo>
                <a:lnTo>
                  <a:pt x="88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19"/>
          <p:cNvSpPr txBox="1">
            <a:spLocks noGrp="1"/>
          </p:cNvSpPr>
          <p:nvPr>
            <p:ph type="title"/>
          </p:nvPr>
        </p:nvSpPr>
        <p:spPr>
          <a:xfrm>
            <a:off x="4382163" y="616500"/>
            <a:ext cx="39351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380" name="Google Shape;3380;p19"/>
          <p:cNvSpPr txBox="1">
            <a:spLocks noGrp="1"/>
          </p:cNvSpPr>
          <p:nvPr>
            <p:ph type="subTitle" idx="1"/>
          </p:nvPr>
        </p:nvSpPr>
        <p:spPr>
          <a:xfrm>
            <a:off x="4401663" y="1897175"/>
            <a:ext cx="38961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81" name="Google Shape;3381;p19"/>
          <p:cNvSpPr txBox="1">
            <a:spLocks noGrp="1"/>
          </p:cNvSpPr>
          <p:nvPr>
            <p:ph type="subTitle" idx="2"/>
          </p:nvPr>
        </p:nvSpPr>
        <p:spPr>
          <a:xfrm>
            <a:off x="4401663" y="2484125"/>
            <a:ext cx="3896100" cy="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2" name="Google Shape;3382;p19"/>
          <p:cNvSpPr txBox="1"/>
          <p:nvPr/>
        </p:nvSpPr>
        <p:spPr>
          <a:xfrm>
            <a:off x="4606175" y="3725875"/>
            <a:ext cx="376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CRÉDITOS: este modelo de apresentação foi criado pelo </a:t>
            </a:r>
            <a:r>
              <a:rPr lang="pt-BR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inclui ícones da </a:t>
            </a:r>
            <a:r>
              <a:rPr lang="pt-BR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e infográficos e imagens da </a:t>
            </a:r>
            <a:r>
              <a:rPr lang="pt-BR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383" name="Google Shape;3383;p19"/>
          <p:cNvGrpSpPr/>
          <p:nvPr/>
        </p:nvGrpSpPr>
        <p:grpSpPr>
          <a:xfrm>
            <a:off x="-138413" y="288406"/>
            <a:ext cx="9507858" cy="739644"/>
            <a:chOff x="-138413" y="288406"/>
            <a:chExt cx="9507858" cy="739644"/>
          </a:xfrm>
        </p:grpSpPr>
        <p:sp>
          <p:nvSpPr>
            <p:cNvPr id="3384" name="Google Shape;3384;p19"/>
            <p:cNvSpPr/>
            <p:nvPr/>
          </p:nvSpPr>
          <p:spPr>
            <a:xfrm>
              <a:off x="4145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9"/>
            <p:cNvSpPr/>
            <p:nvPr/>
          </p:nvSpPr>
          <p:spPr>
            <a:xfrm>
              <a:off x="-138413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9"/>
            <p:cNvSpPr/>
            <p:nvPr/>
          </p:nvSpPr>
          <p:spPr>
            <a:xfrm flipH="1">
              <a:off x="811923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9"/>
            <p:cNvSpPr/>
            <p:nvPr/>
          </p:nvSpPr>
          <p:spPr>
            <a:xfrm flipH="1">
              <a:off x="832932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8" name="Google Shape;3388;p19"/>
          <p:cNvSpPr/>
          <p:nvPr/>
        </p:nvSpPr>
        <p:spPr>
          <a:xfrm>
            <a:off x="1886500" y="167274"/>
            <a:ext cx="1756166" cy="601627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1_1_1">
    <p:spTree>
      <p:nvGrpSpPr>
        <p:cNvPr id="1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0" name="Google Shape;3390;p20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3391" name="Google Shape;3391;p20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3392" name="Google Shape;3392;p20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20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0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0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0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0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0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0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0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20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20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0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0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0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0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20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20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20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0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0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0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0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20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20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20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0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0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0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0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0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0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0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0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0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0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0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0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0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0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0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20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20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20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20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0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0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0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0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0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0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0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0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0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0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0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0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0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0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0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0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0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0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0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0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0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0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0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0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0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0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0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0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0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0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0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0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5" name="Google Shape;3475;p20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3476" name="Google Shape;3476;p20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0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0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0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0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0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0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0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0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0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0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0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0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0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0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0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0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0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0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0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0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0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0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0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0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0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0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0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0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0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0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0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0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0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0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0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0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0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0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0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0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0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0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0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0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0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0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0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0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0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0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0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0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0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0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0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0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0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0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0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0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0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0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0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0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0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0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0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0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0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0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0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0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0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0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0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0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0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0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0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0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0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0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9" name="Google Shape;3559;p20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80949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674426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675040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686501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714635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725481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738637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0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0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20"/>
          <p:cNvGrpSpPr/>
          <p:nvPr/>
        </p:nvGrpSpPr>
        <p:grpSpPr>
          <a:xfrm>
            <a:off x="87382" y="2833210"/>
            <a:ext cx="775786" cy="2249609"/>
            <a:chOff x="8274682" y="2833210"/>
            <a:chExt cx="775786" cy="2249609"/>
          </a:xfrm>
        </p:grpSpPr>
        <p:sp>
          <p:nvSpPr>
            <p:cNvPr id="3583" name="Google Shape;3583;p20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_1_1"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7" name="Google Shape;3587;p21"/>
          <p:cNvGrpSpPr/>
          <p:nvPr/>
        </p:nvGrpSpPr>
        <p:grpSpPr>
          <a:xfrm>
            <a:off x="49" y="288402"/>
            <a:ext cx="9143974" cy="4917500"/>
            <a:chOff x="49" y="288402"/>
            <a:chExt cx="9143974" cy="4917500"/>
          </a:xfrm>
        </p:grpSpPr>
        <p:grpSp>
          <p:nvGrpSpPr>
            <p:cNvPr id="3588" name="Google Shape;3588;p21"/>
            <p:cNvGrpSpPr/>
            <p:nvPr/>
          </p:nvGrpSpPr>
          <p:grpSpPr>
            <a:xfrm>
              <a:off x="7248623" y="4329065"/>
              <a:ext cx="250404" cy="549532"/>
              <a:chOff x="7248623" y="4329065"/>
              <a:chExt cx="250404" cy="549532"/>
            </a:xfrm>
          </p:grpSpPr>
          <p:sp>
            <p:nvSpPr>
              <p:cNvPr id="3589" name="Google Shape;3589;p21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0" name="Google Shape;3590;p21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1" name="Google Shape;3591;p21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2" name="Google Shape;3592;p21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3" name="Google Shape;3593;p21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4" name="Google Shape;3594;p21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5" name="Google Shape;3595;p21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6" name="Google Shape;3596;p21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7" name="Google Shape;3597;p21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8" name="Google Shape;3598;p21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9" name="Google Shape;3599;p21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0" name="Google Shape;3600;p21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1" name="Google Shape;3601;p21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2" name="Google Shape;3602;p21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3" name="Google Shape;3603;p21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4" name="Google Shape;3604;p21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5" name="Google Shape;3605;p21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6" name="Google Shape;3606;p21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7" name="Google Shape;3607;p21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8" name="Google Shape;3608;p21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9" name="Google Shape;3609;p21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0" name="Google Shape;3610;p21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1" name="Google Shape;3611;p21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2" name="Google Shape;3612;p21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3" name="Google Shape;3613;p21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4" name="Google Shape;3614;p21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5" name="Google Shape;3615;p21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6" name="Google Shape;3616;p21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7" name="Google Shape;3617;p21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8" name="Google Shape;3618;p21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9" name="Google Shape;3619;p21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0" name="Google Shape;3620;p21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1" name="Google Shape;3621;p21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2" name="Google Shape;3622;p21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3" name="Google Shape;3623;p21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4" name="Google Shape;3624;p21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5" name="Google Shape;3625;p21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6" name="Google Shape;3626;p21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7" name="Google Shape;3627;p21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8" name="Google Shape;3628;p21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9" name="Google Shape;3629;p21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0" name="Google Shape;3630;p21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1" name="Google Shape;3631;p21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2" name="Google Shape;3632;p21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3" name="Google Shape;3633;p21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4" name="Google Shape;3634;p21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5" name="Google Shape;3635;p21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6" name="Google Shape;3636;p21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7" name="Google Shape;3637;p21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8" name="Google Shape;3638;p21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9" name="Google Shape;3639;p21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0" name="Google Shape;3640;p21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1" name="Google Shape;3641;p21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2" name="Google Shape;3642;p21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3" name="Google Shape;3643;p21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4" name="Google Shape;3644;p21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5" name="Google Shape;3645;p21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6" name="Google Shape;3646;p21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7" name="Google Shape;3647;p21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8" name="Google Shape;3648;p21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9" name="Google Shape;3649;p21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0" name="Google Shape;3650;p21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1" name="Google Shape;3651;p21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2" name="Google Shape;3652;p21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3" name="Google Shape;3653;p21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4" name="Google Shape;3654;p21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5" name="Google Shape;3655;p21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6" name="Google Shape;3656;p21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7" name="Google Shape;3657;p21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8" name="Google Shape;3658;p21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9" name="Google Shape;3659;p21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0" name="Google Shape;3660;p21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1" name="Google Shape;3661;p21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2" name="Google Shape;3662;p21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3" name="Google Shape;3663;p21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4" name="Google Shape;3664;p21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5" name="Google Shape;3665;p21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6" name="Google Shape;3666;p21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7" name="Google Shape;3667;p21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8" name="Google Shape;3668;p21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9" name="Google Shape;3669;p21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0" name="Google Shape;3670;p21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1" name="Google Shape;3671;p21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672" name="Google Shape;3672;p21"/>
            <p:cNvGrpSpPr/>
            <p:nvPr/>
          </p:nvGrpSpPr>
          <p:grpSpPr>
            <a:xfrm>
              <a:off x="963107" y="4183314"/>
              <a:ext cx="275402" cy="601435"/>
              <a:chOff x="963107" y="4183314"/>
              <a:chExt cx="275402" cy="601435"/>
            </a:xfrm>
          </p:grpSpPr>
          <p:sp>
            <p:nvSpPr>
              <p:cNvPr id="3673" name="Google Shape;3673;p21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4" name="Google Shape;3674;p21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5" name="Google Shape;3675;p21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6" name="Google Shape;3676;p21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7" name="Google Shape;3677;p21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8" name="Google Shape;3678;p21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9" name="Google Shape;3679;p21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0" name="Google Shape;3680;p21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1" name="Google Shape;3681;p21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2" name="Google Shape;3682;p21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3" name="Google Shape;3683;p21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4" name="Google Shape;3684;p21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5" name="Google Shape;3685;p21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6" name="Google Shape;3686;p21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7" name="Google Shape;3687;p21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8" name="Google Shape;3688;p21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9" name="Google Shape;3689;p21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0" name="Google Shape;3690;p21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1" name="Google Shape;3691;p21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2" name="Google Shape;3692;p21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3" name="Google Shape;3693;p21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4" name="Google Shape;3694;p21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5" name="Google Shape;3695;p21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6" name="Google Shape;3696;p21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7" name="Google Shape;3697;p21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8" name="Google Shape;3698;p21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9" name="Google Shape;3699;p21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0" name="Google Shape;3700;p21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1" name="Google Shape;3701;p21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2" name="Google Shape;3702;p21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3" name="Google Shape;3703;p21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4" name="Google Shape;3704;p21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5" name="Google Shape;3705;p21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6" name="Google Shape;3706;p21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7" name="Google Shape;3707;p21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8" name="Google Shape;3708;p21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9" name="Google Shape;3709;p21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0" name="Google Shape;3710;p21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1" name="Google Shape;3711;p21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2" name="Google Shape;3712;p21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3" name="Google Shape;3713;p21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4" name="Google Shape;3714;p21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5" name="Google Shape;3715;p21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6" name="Google Shape;3716;p21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7" name="Google Shape;3717;p21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8" name="Google Shape;3718;p21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9" name="Google Shape;3719;p21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0" name="Google Shape;3720;p21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1" name="Google Shape;3721;p21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2" name="Google Shape;3722;p21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3" name="Google Shape;3723;p21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4" name="Google Shape;3724;p21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5" name="Google Shape;3725;p21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6" name="Google Shape;3726;p21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7" name="Google Shape;3727;p21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8" name="Google Shape;3728;p21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9" name="Google Shape;3729;p21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0" name="Google Shape;3730;p21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1" name="Google Shape;3731;p21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2" name="Google Shape;3732;p21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3" name="Google Shape;3733;p21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4" name="Google Shape;3734;p21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5" name="Google Shape;3735;p21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6" name="Google Shape;3736;p21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7" name="Google Shape;3737;p21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8" name="Google Shape;3738;p21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9" name="Google Shape;3739;p21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0" name="Google Shape;3740;p21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1" name="Google Shape;3741;p21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2" name="Google Shape;3742;p21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3" name="Google Shape;3743;p21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4" name="Google Shape;3744;p21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5" name="Google Shape;3745;p21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6" name="Google Shape;3746;p21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7" name="Google Shape;3747;p21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8" name="Google Shape;3748;p21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9" name="Google Shape;3749;p21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0" name="Google Shape;3750;p21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1" name="Google Shape;3751;p21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2" name="Google Shape;3752;p21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3" name="Google Shape;3753;p21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4" name="Google Shape;3754;p21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5" name="Google Shape;3755;p21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3756" name="Google Shape;3756;p21"/>
            <p:cNvSpPr/>
            <p:nvPr/>
          </p:nvSpPr>
          <p:spPr>
            <a:xfrm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57" name="Google Shape;3757;p21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58" name="Google Shape;3758;p21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59" name="Google Shape;3759;p21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0" name="Google Shape;3760;p21"/>
            <p:cNvSpPr/>
            <p:nvPr/>
          </p:nvSpPr>
          <p:spPr>
            <a:xfrm>
              <a:off x="501172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1" name="Google Shape;3761;p21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2" name="Google Shape;3762;p21"/>
            <p:cNvSpPr/>
            <p:nvPr/>
          </p:nvSpPr>
          <p:spPr>
            <a:xfrm>
              <a:off x="750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3" name="Google Shape;3763;p21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4" name="Google Shape;3764;p21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5" name="Google Shape;3765;p21"/>
            <p:cNvSpPr/>
            <p:nvPr/>
          </p:nvSpPr>
          <p:spPr>
            <a:xfrm>
              <a:off x="62188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6" name="Google Shape;3766;p21"/>
            <p:cNvSpPr/>
            <p:nvPr/>
          </p:nvSpPr>
          <p:spPr>
            <a:xfrm>
              <a:off x="62230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7" name="Google Shape;3767;p21"/>
            <p:cNvSpPr/>
            <p:nvPr/>
          </p:nvSpPr>
          <p:spPr>
            <a:xfrm>
              <a:off x="63397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8" name="Google Shape;3768;p21"/>
            <p:cNvSpPr/>
            <p:nvPr/>
          </p:nvSpPr>
          <p:spPr>
            <a:xfrm>
              <a:off x="66213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9" name="Google Shape;3769;p21"/>
            <p:cNvSpPr/>
            <p:nvPr/>
          </p:nvSpPr>
          <p:spPr>
            <a:xfrm>
              <a:off x="67295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0" name="Google Shape;3770;p21"/>
            <p:cNvSpPr/>
            <p:nvPr/>
          </p:nvSpPr>
          <p:spPr>
            <a:xfrm>
              <a:off x="68609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1" name="Google Shape;3771;p21"/>
            <p:cNvSpPr/>
            <p:nvPr/>
          </p:nvSpPr>
          <p:spPr>
            <a:xfrm>
              <a:off x="193061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2" name="Google Shape;3772;p21"/>
            <p:cNvSpPr/>
            <p:nvPr/>
          </p:nvSpPr>
          <p:spPr>
            <a:xfrm>
              <a:off x="193675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3" name="Google Shape;3773;p21"/>
            <p:cNvSpPr/>
            <p:nvPr/>
          </p:nvSpPr>
          <p:spPr>
            <a:xfrm>
              <a:off x="205136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4" name="Google Shape;3774;p21"/>
            <p:cNvSpPr/>
            <p:nvPr/>
          </p:nvSpPr>
          <p:spPr>
            <a:xfrm>
              <a:off x="233270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5" name="Google Shape;3775;p21"/>
            <p:cNvSpPr/>
            <p:nvPr/>
          </p:nvSpPr>
          <p:spPr>
            <a:xfrm>
              <a:off x="244116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6" name="Google Shape;3776;p21"/>
            <p:cNvSpPr/>
            <p:nvPr/>
          </p:nvSpPr>
          <p:spPr>
            <a:xfrm>
              <a:off x="257272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7" name="Google Shape;3777;p21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8" name="Google Shape;3778;p21"/>
            <p:cNvSpPr/>
            <p:nvPr/>
          </p:nvSpPr>
          <p:spPr>
            <a:xfrm>
              <a:off x="166973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9" name="Google Shape;3779;p21"/>
            <p:cNvSpPr/>
            <p:nvPr/>
          </p:nvSpPr>
          <p:spPr>
            <a:xfrm>
              <a:off x="630000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80" name="Google Shape;3780;p21"/>
            <p:cNvSpPr/>
            <p:nvPr/>
          </p:nvSpPr>
          <p:spPr>
            <a:xfrm flipH="1">
              <a:off x="8304976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81" name="Google Shape;3781;p21"/>
            <p:cNvSpPr/>
            <p:nvPr/>
          </p:nvSpPr>
          <p:spPr>
            <a:xfrm flipH="1">
              <a:off x="7499023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"/>
          <p:cNvSpPr txBox="1">
            <a:spLocks noGrp="1"/>
          </p:cNvSpPr>
          <p:nvPr>
            <p:ph type="title"/>
          </p:nvPr>
        </p:nvSpPr>
        <p:spPr>
          <a:xfrm>
            <a:off x="4224825" y="1340325"/>
            <a:ext cx="282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0" name="Google Shape;270;p3"/>
          <p:cNvSpPr txBox="1">
            <a:spLocks noGrp="1"/>
          </p:cNvSpPr>
          <p:nvPr>
            <p:ph type="title" idx="2" hasCustomPrompt="1"/>
          </p:nvPr>
        </p:nvSpPr>
        <p:spPr>
          <a:xfrm>
            <a:off x="1944138" y="762000"/>
            <a:ext cx="2064000" cy="25056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3"/>
          <p:cNvSpPr txBox="1">
            <a:spLocks noGrp="1"/>
          </p:cNvSpPr>
          <p:nvPr>
            <p:ph type="subTitle" idx="1"/>
          </p:nvPr>
        </p:nvSpPr>
        <p:spPr>
          <a:xfrm>
            <a:off x="4224825" y="2182125"/>
            <a:ext cx="25137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3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273" name="Google Shape;273;p3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274" name="Google Shape;274;p3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3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358" name="Google Shape;358;p3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3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0949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74426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675040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686501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714635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25481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38637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3"/>
          <p:cNvSpPr/>
          <p:nvPr/>
        </p:nvSpPr>
        <p:spPr>
          <a:xfrm>
            <a:off x="6773869" y="10695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>
            <a:off x="230744" y="1867425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>
            <a:off x="2725025" y="191012"/>
            <a:ext cx="1221927" cy="418599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>
            <a:off x="7216963" y="2440805"/>
            <a:ext cx="764545" cy="261914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5"/>
          <p:cNvSpPr txBox="1">
            <a:spLocks noGrp="1"/>
          </p:cNvSpPr>
          <p:nvPr>
            <p:ph type="subTitle" idx="1"/>
          </p:nvPr>
        </p:nvSpPr>
        <p:spPr>
          <a:xfrm>
            <a:off x="1823800" y="2611400"/>
            <a:ext cx="20817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69" name="Google Shape;669;p5"/>
          <p:cNvSpPr txBox="1">
            <a:spLocks noGrp="1"/>
          </p:cNvSpPr>
          <p:nvPr>
            <p:ph type="subTitle" idx="2"/>
          </p:nvPr>
        </p:nvSpPr>
        <p:spPr>
          <a:xfrm>
            <a:off x="1438400" y="3079600"/>
            <a:ext cx="2852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5"/>
          <p:cNvSpPr txBox="1">
            <a:spLocks noGrp="1"/>
          </p:cNvSpPr>
          <p:nvPr>
            <p:ph type="subTitle" idx="3"/>
          </p:nvPr>
        </p:nvSpPr>
        <p:spPr>
          <a:xfrm>
            <a:off x="5238600" y="2611400"/>
            <a:ext cx="20817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71" name="Google Shape;671;p5"/>
          <p:cNvSpPr txBox="1">
            <a:spLocks noGrp="1"/>
          </p:cNvSpPr>
          <p:nvPr>
            <p:ph type="subTitle" idx="4"/>
          </p:nvPr>
        </p:nvSpPr>
        <p:spPr>
          <a:xfrm>
            <a:off x="5004950" y="3079600"/>
            <a:ext cx="25491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5"/>
          <p:cNvGrpSpPr/>
          <p:nvPr/>
        </p:nvGrpSpPr>
        <p:grpSpPr>
          <a:xfrm>
            <a:off x="49" y="288402"/>
            <a:ext cx="9143974" cy="4917500"/>
            <a:chOff x="49" y="288402"/>
            <a:chExt cx="9143974" cy="4917500"/>
          </a:xfrm>
        </p:grpSpPr>
        <p:grpSp>
          <p:nvGrpSpPr>
            <p:cNvPr id="673" name="Google Shape;673;p5"/>
            <p:cNvGrpSpPr/>
            <p:nvPr/>
          </p:nvGrpSpPr>
          <p:grpSpPr>
            <a:xfrm>
              <a:off x="7248623" y="4329065"/>
              <a:ext cx="250404" cy="549532"/>
              <a:chOff x="7248623" y="4329065"/>
              <a:chExt cx="250404" cy="549532"/>
            </a:xfrm>
          </p:grpSpPr>
          <p:sp>
            <p:nvSpPr>
              <p:cNvPr id="674" name="Google Shape;674;p5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757" name="Google Shape;757;p5"/>
            <p:cNvGrpSpPr/>
            <p:nvPr/>
          </p:nvGrpSpPr>
          <p:grpSpPr>
            <a:xfrm>
              <a:off x="963107" y="4183314"/>
              <a:ext cx="275402" cy="601435"/>
              <a:chOff x="963107" y="4183314"/>
              <a:chExt cx="275402" cy="601435"/>
            </a:xfrm>
          </p:grpSpPr>
          <p:sp>
            <p:nvSpPr>
              <p:cNvPr id="758" name="Google Shape;758;p5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841" name="Google Shape;841;p5"/>
            <p:cNvSpPr/>
            <p:nvPr/>
          </p:nvSpPr>
          <p:spPr>
            <a:xfrm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501172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750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62188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62230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63397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66213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67295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68609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93061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93675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05136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33270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244116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257272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166973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0000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5" name="Google Shape;865;p5"/>
            <p:cNvSpPr/>
            <p:nvPr/>
          </p:nvSpPr>
          <p:spPr>
            <a:xfrm flipH="1">
              <a:off x="8304976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66" name="Google Shape;866;p5"/>
            <p:cNvSpPr/>
            <p:nvPr/>
          </p:nvSpPr>
          <p:spPr>
            <a:xfrm flipH="1">
              <a:off x="7499023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8"/>
          <p:cNvGrpSpPr/>
          <p:nvPr/>
        </p:nvGrpSpPr>
        <p:grpSpPr>
          <a:xfrm>
            <a:off x="-193600" y="2393950"/>
            <a:ext cx="9508115" cy="5143492"/>
            <a:chOff x="-193600" y="2393950"/>
            <a:chExt cx="9508115" cy="5143492"/>
          </a:xfrm>
        </p:grpSpPr>
        <p:grpSp>
          <p:nvGrpSpPr>
            <p:cNvPr id="1254" name="Google Shape;1254;p8"/>
            <p:cNvGrpSpPr/>
            <p:nvPr/>
          </p:nvGrpSpPr>
          <p:grpSpPr>
            <a:xfrm>
              <a:off x="-193600" y="2393950"/>
              <a:ext cx="9508115" cy="5143492"/>
              <a:chOff x="-193600" y="2012950"/>
              <a:chExt cx="9508115" cy="5143492"/>
            </a:xfrm>
          </p:grpSpPr>
          <p:sp>
            <p:nvSpPr>
              <p:cNvPr id="1255" name="Google Shape;1255;p8"/>
              <p:cNvSpPr/>
              <p:nvPr/>
            </p:nvSpPr>
            <p:spPr>
              <a:xfrm>
                <a:off x="3553540" y="2024637"/>
                <a:ext cx="5627733" cy="1897258"/>
              </a:xfrm>
              <a:custGeom>
                <a:avLst/>
                <a:gdLst/>
                <a:ahLst/>
                <a:cxnLst/>
                <a:rect l="l" t="t" r="r" b="b"/>
                <a:pathLst>
                  <a:path w="27447" h="9253" extrusionOk="0">
                    <a:moveTo>
                      <a:pt x="18741" y="1"/>
                    </a:moveTo>
                    <a:cubicBezTo>
                      <a:pt x="18700" y="1"/>
                      <a:pt x="18660" y="1"/>
                      <a:pt x="18620" y="2"/>
                    </a:cubicBezTo>
                    <a:cubicBezTo>
                      <a:pt x="16583" y="61"/>
                      <a:pt x="14959" y="1764"/>
                      <a:pt x="12991" y="2305"/>
                    </a:cubicBezTo>
                    <a:cubicBezTo>
                      <a:pt x="12381" y="2478"/>
                      <a:pt x="11756" y="2534"/>
                      <a:pt x="11125" y="2534"/>
                    </a:cubicBezTo>
                    <a:cubicBezTo>
                      <a:pt x="9995" y="2534"/>
                      <a:pt x="8842" y="2354"/>
                      <a:pt x="7706" y="2334"/>
                    </a:cubicBezTo>
                    <a:cubicBezTo>
                      <a:pt x="7623" y="2333"/>
                      <a:pt x="7539" y="2332"/>
                      <a:pt x="7456" y="2332"/>
                    </a:cubicBezTo>
                    <a:cubicBezTo>
                      <a:pt x="4794" y="2332"/>
                      <a:pt x="2149" y="3242"/>
                      <a:pt x="50" y="4884"/>
                    </a:cubicBezTo>
                    <a:lnTo>
                      <a:pt x="1" y="8308"/>
                    </a:lnTo>
                    <a:lnTo>
                      <a:pt x="27447" y="9253"/>
                    </a:lnTo>
                    <a:lnTo>
                      <a:pt x="27447" y="1990"/>
                    </a:lnTo>
                    <a:cubicBezTo>
                      <a:pt x="26961" y="2304"/>
                      <a:pt x="26413" y="2433"/>
                      <a:pt x="25845" y="2433"/>
                    </a:cubicBezTo>
                    <a:cubicBezTo>
                      <a:pt x="24881" y="2433"/>
                      <a:pt x="23858" y="2064"/>
                      <a:pt x="22979" y="1606"/>
                    </a:cubicBezTo>
                    <a:cubicBezTo>
                      <a:pt x="21627" y="906"/>
                      <a:pt x="20266" y="1"/>
                      <a:pt x="18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8"/>
              <p:cNvSpPr/>
              <p:nvPr/>
            </p:nvSpPr>
            <p:spPr>
              <a:xfrm>
                <a:off x="2439752" y="2470810"/>
                <a:ext cx="296693" cy="813609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3968" extrusionOk="0">
                    <a:moveTo>
                      <a:pt x="1" y="1"/>
                    </a:moveTo>
                    <a:lnTo>
                      <a:pt x="1" y="3967"/>
                    </a:lnTo>
                    <a:lnTo>
                      <a:pt x="1447" y="3967"/>
                    </a:ln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>
                <a:off x="3012844" y="2210611"/>
                <a:ext cx="316992" cy="1073808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237" extrusionOk="0">
                    <a:moveTo>
                      <a:pt x="1" y="1"/>
                    </a:moveTo>
                    <a:lnTo>
                      <a:pt x="1" y="5236"/>
                    </a:lnTo>
                    <a:lnTo>
                      <a:pt x="1545" y="5236"/>
                    </a:lnTo>
                    <a:lnTo>
                      <a:pt x="15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8"/>
              <p:cNvSpPr/>
              <p:nvPr/>
            </p:nvSpPr>
            <p:spPr>
              <a:xfrm>
                <a:off x="3259100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8"/>
              <p:cNvSpPr/>
              <p:nvPr/>
            </p:nvSpPr>
            <p:spPr>
              <a:xfrm>
                <a:off x="3206609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8"/>
              <p:cNvSpPr/>
              <p:nvPr/>
            </p:nvSpPr>
            <p:spPr>
              <a:xfrm>
                <a:off x="3155964" y="2305341"/>
                <a:ext cx="30551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5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8"/>
              <p:cNvSpPr/>
              <p:nvPr/>
            </p:nvSpPr>
            <p:spPr>
              <a:xfrm>
                <a:off x="3105728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3053238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3259100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8"/>
              <p:cNvSpPr/>
              <p:nvPr/>
            </p:nvSpPr>
            <p:spPr>
              <a:xfrm>
                <a:off x="3206609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8"/>
              <p:cNvSpPr/>
              <p:nvPr/>
            </p:nvSpPr>
            <p:spPr>
              <a:xfrm>
                <a:off x="3155964" y="2408477"/>
                <a:ext cx="30551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4" extrusionOk="0">
                    <a:moveTo>
                      <a:pt x="1" y="0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3105728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3053238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3259100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7" y="40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8"/>
              <p:cNvSpPr/>
              <p:nvPr/>
            </p:nvSpPr>
            <p:spPr>
              <a:xfrm>
                <a:off x="3206609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8"/>
              <p:cNvSpPr/>
              <p:nvPr/>
            </p:nvSpPr>
            <p:spPr>
              <a:xfrm>
                <a:off x="3155964" y="2513254"/>
                <a:ext cx="30551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05" extrusionOk="0">
                    <a:moveTo>
                      <a:pt x="1" y="1"/>
                    </a:moveTo>
                    <a:lnTo>
                      <a:pt x="1" y="404"/>
                    </a:lnTo>
                    <a:lnTo>
                      <a:pt x="149" y="40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8"/>
              <p:cNvSpPr/>
              <p:nvPr/>
            </p:nvSpPr>
            <p:spPr>
              <a:xfrm>
                <a:off x="3105728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8"/>
              <p:cNvSpPr/>
              <p:nvPr/>
            </p:nvSpPr>
            <p:spPr>
              <a:xfrm>
                <a:off x="3053238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8"/>
              <p:cNvSpPr/>
              <p:nvPr/>
            </p:nvSpPr>
            <p:spPr>
              <a:xfrm>
                <a:off x="3259100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8"/>
              <p:cNvSpPr/>
              <p:nvPr/>
            </p:nvSpPr>
            <p:spPr>
              <a:xfrm>
                <a:off x="3206609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8"/>
              <p:cNvSpPr/>
              <p:nvPr/>
            </p:nvSpPr>
            <p:spPr>
              <a:xfrm>
                <a:off x="3155964" y="2616185"/>
                <a:ext cx="30551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4" extrusionOk="0">
                    <a:moveTo>
                      <a:pt x="1" y="0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8"/>
              <p:cNvSpPr/>
              <p:nvPr/>
            </p:nvSpPr>
            <p:spPr>
              <a:xfrm>
                <a:off x="3105728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8"/>
              <p:cNvSpPr/>
              <p:nvPr/>
            </p:nvSpPr>
            <p:spPr>
              <a:xfrm>
                <a:off x="3053238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8"/>
              <p:cNvSpPr/>
              <p:nvPr/>
            </p:nvSpPr>
            <p:spPr>
              <a:xfrm>
                <a:off x="3259100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7" y="403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8"/>
              <p:cNvSpPr/>
              <p:nvPr/>
            </p:nvSpPr>
            <p:spPr>
              <a:xfrm>
                <a:off x="3206609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8" y="40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8"/>
              <p:cNvSpPr/>
              <p:nvPr/>
            </p:nvSpPr>
            <p:spPr>
              <a:xfrm>
                <a:off x="3155964" y="2727318"/>
                <a:ext cx="30551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04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149" y="40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8"/>
              <p:cNvSpPr/>
              <p:nvPr/>
            </p:nvSpPr>
            <p:spPr>
              <a:xfrm>
                <a:off x="3105728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8" y="40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8"/>
              <p:cNvSpPr/>
              <p:nvPr/>
            </p:nvSpPr>
            <p:spPr>
              <a:xfrm>
                <a:off x="3053238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8" y="40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8"/>
              <p:cNvSpPr/>
              <p:nvPr/>
            </p:nvSpPr>
            <p:spPr>
              <a:xfrm>
                <a:off x="3259100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8"/>
              <p:cNvSpPr/>
              <p:nvPr/>
            </p:nvSpPr>
            <p:spPr>
              <a:xfrm>
                <a:off x="3206609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8"/>
              <p:cNvSpPr/>
              <p:nvPr/>
            </p:nvSpPr>
            <p:spPr>
              <a:xfrm>
                <a:off x="3155964" y="2830045"/>
                <a:ext cx="30551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4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8"/>
              <p:cNvSpPr/>
              <p:nvPr/>
            </p:nvSpPr>
            <p:spPr>
              <a:xfrm>
                <a:off x="3105728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8"/>
              <p:cNvSpPr/>
              <p:nvPr/>
            </p:nvSpPr>
            <p:spPr>
              <a:xfrm>
                <a:off x="3053238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8"/>
              <p:cNvSpPr/>
              <p:nvPr/>
            </p:nvSpPr>
            <p:spPr>
              <a:xfrm>
                <a:off x="3259100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8"/>
              <p:cNvSpPr/>
              <p:nvPr/>
            </p:nvSpPr>
            <p:spPr>
              <a:xfrm>
                <a:off x="3206609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8"/>
              <p:cNvSpPr/>
              <p:nvPr/>
            </p:nvSpPr>
            <p:spPr>
              <a:xfrm>
                <a:off x="3155964" y="2932976"/>
                <a:ext cx="30551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5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8"/>
              <p:cNvSpPr/>
              <p:nvPr/>
            </p:nvSpPr>
            <p:spPr>
              <a:xfrm>
                <a:off x="3105728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8"/>
              <p:cNvSpPr/>
              <p:nvPr/>
            </p:nvSpPr>
            <p:spPr>
              <a:xfrm>
                <a:off x="3053238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8"/>
              <p:cNvSpPr/>
              <p:nvPr/>
            </p:nvSpPr>
            <p:spPr>
              <a:xfrm>
                <a:off x="3259100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7" y="40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8"/>
              <p:cNvSpPr/>
              <p:nvPr/>
            </p:nvSpPr>
            <p:spPr>
              <a:xfrm>
                <a:off x="3206609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8"/>
              <p:cNvSpPr/>
              <p:nvPr/>
            </p:nvSpPr>
            <p:spPr>
              <a:xfrm>
                <a:off x="3155964" y="3037958"/>
                <a:ext cx="30551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04" extrusionOk="0">
                    <a:moveTo>
                      <a:pt x="1" y="1"/>
                    </a:moveTo>
                    <a:lnTo>
                      <a:pt x="1" y="404"/>
                    </a:lnTo>
                    <a:lnTo>
                      <a:pt x="149" y="40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8"/>
              <p:cNvSpPr/>
              <p:nvPr/>
            </p:nvSpPr>
            <p:spPr>
              <a:xfrm>
                <a:off x="3105728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8"/>
              <p:cNvSpPr/>
              <p:nvPr/>
            </p:nvSpPr>
            <p:spPr>
              <a:xfrm>
                <a:off x="3053238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8"/>
              <p:cNvSpPr/>
              <p:nvPr/>
            </p:nvSpPr>
            <p:spPr>
              <a:xfrm>
                <a:off x="1897007" y="2345734"/>
                <a:ext cx="547047" cy="93868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578" extrusionOk="0">
                    <a:moveTo>
                      <a:pt x="0" y="1"/>
                    </a:moveTo>
                    <a:lnTo>
                      <a:pt x="0" y="4577"/>
                    </a:lnTo>
                    <a:lnTo>
                      <a:pt x="2667" y="4577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8"/>
              <p:cNvSpPr/>
              <p:nvPr/>
            </p:nvSpPr>
            <p:spPr>
              <a:xfrm>
                <a:off x="2389312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8"/>
              <p:cNvSpPr/>
              <p:nvPr/>
            </p:nvSpPr>
            <p:spPr>
              <a:xfrm>
                <a:off x="2338872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8"/>
              <p:cNvSpPr/>
              <p:nvPr/>
            </p:nvSpPr>
            <p:spPr>
              <a:xfrm>
                <a:off x="2286381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8"/>
              <p:cNvSpPr/>
              <p:nvPr/>
            </p:nvSpPr>
            <p:spPr>
              <a:xfrm>
                <a:off x="2235941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8"/>
              <p:cNvSpPr/>
              <p:nvPr/>
            </p:nvSpPr>
            <p:spPr>
              <a:xfrm>
                <a:off x="2183450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8"/>
              <p:cNvSpPr/>
              <p:nvPr/>
            </p:nvSpPr>
            <p:spPr>
              <a:xfrm>
                <a:off x="2389312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8"/>
              <p:cNvSpPr/>
              <p:nvPr/>
            </p:nvSpPr>
            <p:spPr>
              <a:xfrm>
                <a:off x="2338872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8"/>
              <p:cNvSpPr/>
              <p:nvPr/>
            </p:nvSpPr>
            <p:spPr>
              <a:xfrm>
                <a:off x="2286381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8"/>
              <p:cNvSpPr/>
              <p:nvPr/>
            </p:nvSpPr>
            <p:spPr>
              <a:xfrm>
                <a:off x="2235941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8"/>
              <p:cNvSpPr/>
              <p:nvPr/>
            </p:nvSpPr>
            <p:spPr>
              <a:xfrm>
                <a:off x="2183450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8"/>
              <p:cNvSpPr/>
              <p:nvPr/>
            </p:nvSpPr>
            <p:spPr>
              <a:xfrm>
                <a:off x="2389312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8"/>
              <p:cNvSpPr/>
              <p:nvPr/>
            </p:nvSpPr>
            <p:spPr>
              <a:xfrm>
                <a:off x="2338872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8"/>
              <p:cNvSpPr/>
              <p:nvPr/>
            </p:nvSpPr>
            <p:spPr>
              <a:xfrm>
                <a:off x="2286381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8"/>
              <p:cNvSpPr/>
              <p:nvPr/>
            </p:nvSpPr>
            <p:spPr>
              <a:xfrm>
                <a:off x="2235941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8"/>
              <p:cNvSpPr/>
              <p:nvPr/>
            </p:nvSpPr>
            <p:spPr>
              <a:xfrm>
                <a:off x="2183450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8"/>
              <p:cNvSpPr/>
              <p:nvPr/>
            </p:nvSpPr>
            <p:spPr>
              <a:xfrm>
                <a:off x="2389312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8"/>
              <p:cNvSpPr/>
              <p:nvPr/>
            </p:nvSpPr>
            <p:spPr>
              <a:xfrm>
                <a:off x="2338872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"/>
              <p:cNvSpPr/>
              <p:nvPr/>
            </p:nvSpPr>
            <p:spPr>
              <a:xfrm>
                <a:off x="2286381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8"/>
              <p:cNvSpPr/>
              <p:nvPr/>
            </p:nvSpPr>
            <p:spPr>
              <a:xfrm>
                <a:off x="2235941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8"/>
              <p:cNvSpPr/>
              <p:nvPr/>
            </p:nvSpPr>
            <p:spPr>
              <a:xfrm>
                <a:off x="2183450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8"/>
              <p:cNvSpPr/>
              <p:nvPr/>
            </p:nvSpPr>
            <p:spPr>
              <a:xfrm>
                <a:off x="2129114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8"/>
              <p:cNvSpPr/>
              <p:nvPr/>
            </p:nvSpPr>
            <p:spPr>
              <a:xfrm>
                <a:off x="2078469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8"/>
              <p:cNvSpPr/>
              <p:nvPr/>
            </p:nvSpPr>
            <p:spPr>
              <a:xfrm>
                <a:off x="2028233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8"/>
              <p:cNvSpPr/>
              <p:nvPr/>
            </p:nvSpPr>
            <p:spPr>
              <a:xfrm>
                <a:off x="1975743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8"/>
              <p:cNvSpPr/>
              <p:nvPr/>
            </p:nvSpPr>
            <p:spPr>
              <a:xfrm>
                <a:off x="1925097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>
                <a:off x="2129114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>
                <a:off x="2078469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8"/>
              <p:cNvSpPr/>
              <p:nvPr/>
            </p:nvSpPr>
            <p:spPr>
              <a:xfrm>
                <a:off x="2028233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8"/>
              <p:cNvSpPr/>
              <p:nvPr/>
            </p:nvSpPr>
            <p:spPr>
              <a:xfrm>
                <a:off x="1975743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8"/>
              <p:cNvSpPr/>
              <p:nvPr/>
            </p:nvSpPr>
            <p:spPr>
              <a:xfrm>
                <a:off x="1925097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8"/>
              <p:cNvSpPr/>
              <p:nvPr/>
            </p:nvSpPr>
            <p:spPr>
              <a:xfrm>
                <a:off x="2129114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8"/>
              <p:cNvSpPr/>
              <p:nvPr/>
            </p:nvSpPr>
            <p:spPr>
              <a:xfrm>
                <a:off x="2078469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2028233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1975743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8"/>
              <p:cNvSpPr/>
              <p:nvPr/>
            </p:nvSpPr>
            <p:spPr>
              <a:xfrm>
                <a:off x="1925097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8"/>
              <p:cNvSpPr/>
              <p:nvPr/>
            </p:nvSpPr>
            <p:spPr>
              <a:xfrm>
                <a:off x="2129114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8"/>
              <p:cNvSpPr/>
              <p:nvPr/>
            </p:nvSpPr>
            <p:spPr>
              <a:xfrm>
                <a:off x="2078469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2028233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1975743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1925097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2387262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2336821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2286381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2233890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2183450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2387262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2336821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2286381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2233890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2183450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9" y="23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2387262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2336821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2286381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2233890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2183450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2387262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2336821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2286381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2233890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2183450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9" y="23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2129114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2076623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2025978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1975743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1923252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2129114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7" y="23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2076623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2025978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9" y="23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1975743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1923252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2129114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2076623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2025978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1975743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1923252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2129114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7" y="23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2076623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2025978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9" y="23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1975743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1923252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2387262" y="2969473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2334976" y="2969473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7" y="23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2284331" y="2969473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9" y="23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2233890" y="2969473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2181605" y="2969473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7" y="23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2387262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2334976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2284331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2233890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2181605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2387262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2334976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2284331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2233890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2181605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2387262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2334976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2284331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2233890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2181605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2127064" y="2967218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2076623" y="2967218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2024133" y="2967218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1973692" y="2967218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1923252" y="2967218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2127064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2076623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2024133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1973692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1923252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2127064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2076623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2024133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1973692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1923252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2127064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2076623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2024133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1973692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1923252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2760643" y="2130029"/>
                <a:ext cx="272703" cy="115438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630" extrusionOk="0">
                    <a:moveTo>
                      <a:pt x="0" y="0"/>
                    </a:moveTo>
                    <a:lnTo>
                      <a:pt x="0" y="5629"/>
                    </a:lnTo>
                    <a:lnTo>
                      <a:pt x="1329" y="5629"/>
                    </a:lnTo>
                    <a:lnTo>
                      <a:pt x="1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2976552" y="2180265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38" y="14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2914014" y="2180265"/>
                <a:ext cx="2829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38" y="14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2851477" y="2180265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38" y="14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2788734" y="2180265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39" y="149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2976552" y="2261051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2914014" y="2261051"/>
                <a:ext cx="2829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2851477" y="2261051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2788734" y="2261051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39" y="14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2976552" y="2341838"/>
                <a:ext cx="28501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2914014" y="2341838"/>
                <a:ext cx="28296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2851477" y="2341838"/>
                <a:ext cx="28501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2788734" y="2341838"/>
                <a:ext cx="28501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39" y="13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2976552" y="2422420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2914014" y="2422420"/>
                <a:ext cx="2829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2851477" y="2422420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2788734" y="2422420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139" y="138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2976552" y="2503207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2914014" y="2503207"/>
                <a:ext cx="2829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2851477" y="2503207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2788734" y="2503207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39" y="13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2976552" y="2583788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38" y="13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2914014" y="2583788"/>
                <a:ext cx="2829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38" y="13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2851477" y="2583788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38" y="13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2788734" y="2583788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39" y="139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2976552" y="2662730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2914014" y="2662730"/>
                <a:ext cx="2829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2851477" y="2662730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2788734" y="2662730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9" y="14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2976552" y="2743312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2914014" y="2743312"/>
                <a:ext cx="2829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8"/>
              <p:cNvSpPr/>
              <p:nvPr/>
            </p:nvSpPr>
            <p:spPr>
              <a:xfrm>
                <a:off x="2851477" y="2743312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8"/>
              <p:cNvSpPr/>
              <p:nvPr/>
            </p:nvSpPr>
            <p:spPr>
              <a:xfrm>
                <a:off x="2788734" y="2743312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39" y="148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8"/>
              <p:cNvSpPr/>
              <p:nvPr/>
            </p:nvSpPr>
            <p:spPr>
              <a:xfrm>
                <a:off x="2976552" y="2824098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8"/>
              <p:cNvSpPr/>
              <p:nvPr/>
            </p:nvSpPr>
            <p:spPr>
              <a:xfrm>
                <a:off x="2914014" y="2824098"/>
                <a:ext cx="2829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8"/>
              <p:cNvSpPr/>
              <p:nvPr/>
            </p:nvSpPr>
            <p:spPr>
              <a:xfrm>
                <a:off x="2851477" y="2824098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8"/>
              <p:cNvSpPr/>
              <p:nvPr/>
            </p:nvSpPr>
            <p:spPr>
              <a:xfrm>
                <a:off x="2788734" y="2824098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39" y="14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8"/>
              <p:cNvSpPr/>
              <p:nvPr/>
            </p:nvSpPr>
            <p:spPr>
              <a:xfrm>
                <a:off x="2976552" y="2904885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2914014" y="2904885"/>
                <a:ext cx="2829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2851477" y="2904885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2788734" y="2904885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9" y="14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181832" y="2561849"/>
                <a:ext cx="859733" cy="72257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524" extrusionOk="0">
                    <a:moveTo>
                      <a:pt x="0" y="0"/>
                    </a:moveTo>
                    <a:lnTo>
                      <a:pt x="0" y="3523"/>
                    </a:lnTo>
                    <a:lnTo>
                      <a:pt x="4193" y="3523"/>
                    </a:lnTo>
                    <a:lnTo>
                      <a:pt x="4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769071" y="2012950"/>
                <a:ext cx="272498" cy="12714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6201" extrusionOk="0">
                    <a:moveTo>
                      <a:pt x="0" y="0"/>
                    </a:moveTo>
                    <a:lnTo>
                      <a:pt x="0" y="6200"/>
                    </a:lnTo>
                    <a:lnTo>
                      <a:pt x="1329" y="6200"/>
                    </a:lnTo>
                    <a:lnTo>
                      <a:pt x="1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982930" y="2079384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920392" y="2079384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8"/>
              <p:cNvSpPr/>
              <p:nvPr/>
            </p:nvSpPr>
            <p:spPr>
              <a:xfrm>
                <a:off x="857855" y="2079384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8"/>
              <p:cNvSpPr/>
              <p:nvPr/>
            </p:nvSpPr>
            <p:spPr>
              <a:xfrm>
                <a:off x="795317" y="2079384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8"/>
              <p:cNvSpPr/>
              <p:nvPr/>
            </p:nvSpPr>
            <p:spPr>
              <a:xfrm>
                <a:off x="982930" y="2158120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8"/>
              <p:cNvSpPr/>
              <p:nvPr/>
            </p:nvSpPr>
            <p:spPr>
              <a:xfrm>
                <a:off x="920392" y="2158120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857855" y="2158120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795317" y="2158120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982930" y="223890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920392" y="223890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857855" y="223890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795317" y="223890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982930" y="231969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8"/>
              <p:cNvSpPr/>
              <p:nvPr/>
            </p:nvSpPr>
            <p:spPr>
              <a:xfrm>
                <a:off x="920392" y="231969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8"/>
              <p:cNvSpPr/>
              <p:nvPr/>
            </p:nvSpPr>
            <p:spPr>
              <a:xfrm>
                <a:off x="857855" y="231969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8"/>
              <p:cNvSpPr/>
              <p:nvPr/>
            </p:nvSpPr>
            <p:spPr>
              <a:xfrm>
                <a:off x="795317" y="231969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8"/>
              <p:cNvSpPr/>
              <p:nvPr/>
            </p:nvSpPr>
            <p:spPr>
              <a:xfrm>
                <a:off x="982930" y="2400275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920392" y="2400275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857855" y="2400275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795317" y="2400275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982930" y="2481062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920392" y="2481062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857855" y="2481062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795317" y="2481062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982930" y="2561849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8"/>
              <p:cNvSpPr/>
              <p:nvPr/>
            </p:nvSpPr>
            <p:spPr>
              <a:xfrm>
                <a:off x="920392" y="2561849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8"/>
              <p:cNvSpPr/>
              <p:nvPr/>
            </p:nvSpPr>
            <p:spPr>
              <a:xfrm>
                <a:off x="857855" y="2561849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795317" y="2561849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982930" y="264243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920392" y="264243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857855" y="264243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795317" y="264243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982930" y="272321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920392" y="272321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857855" y="272321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8"/>
              <p:cNvSpPr/>
              <p:nvPr/>
            </p:nvSpPr>
            <p:spPr>
              <a:xfrm>
                <a:off x="795317" y="272321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8"/>
              <p:cNvSpPr/>
              <p:nvPr/>
            </p:nvSpPr>
            <p:spPr>
              <a:xfrm>
                <a:off x="982930" y="280400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920392" y="280400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857855" y="280400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795317" y="280400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982930" y="288458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920392" y="288458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857855" y="288458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795317" y="288458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982930" y="2965373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920392" y="2965373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8"/>
              <p:cNvSpPr/>
              <p:nvPr/>
            </p:nvSpPr>
            <p:spPr>
              <a:xfrm>
                <a:off x="857855" y="2965373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8"/>
              <p:cNvSpPr/>
              <p:nvPr/>
            </p:nvSpPr>
            <p:spPr>
              <a:xfrm>
                <a:off x="795317" y="2965373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8"/>
              <p:cNvSpPr/>
              <p:nvPr/>
            </p:nvSpPr>
            <p:spPr>
              <a:xfrm>
                <a:off x="1069663" y="2408477"/>
                <a:ext cx="563245" cy="875942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272" extrusionOk="0">
                    <a:moveTo>
                      <a:pt x="0" y="0"/>
                    </a:moveTo>
                    <a:lnTo>
                      <a:pt x="0" y="4271"/>
                    </a:lnTo>
                    <a:lnTo>
                      <a:pt x="2746" y="4271"/>
                    </a:ln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1116207" y="2523301"/>
                <a:ext cx="466056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78" extrusionOk="0">
                    <a:moveTo>
                      <a:pt x="0" y="1"/>
                    </a:moveTo>
                    <a:lnTo>
                      <a:pt x="0" y="178"/>
                    </a:lnTo>
                    <a:lnTo>
                      <a:pt x="2273" y="178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1116207" y="2614135"/>
                <a:ext cx="466056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88" extrusionOk="0">
                    <a:moveTo>
                      <a:pt x="0" y="1"/>
                    </a:moveTo>
                    <a:lnTo>
                      <a:pt x="0" y="188"/>
                    </a:lnTo>
                    <a:lnTo>
                      <a:pt x="2273" y="188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1116207" y="2707019"/>
                <a:ext cx="466056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78" extrusionOk="0">
                    <a:moveTo>
                      <a:pt x="0" y="1"/>
                    </a:moveTo>
                    <a:lnTo>
                      <a:pt x="0" y="178"/>
                    </a:lnTo>
                    <a:lnTo>
                      <a:pt x="2273" y="178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1116207" y="2797853"/>
                <a:ext cx="466056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78" extrusionOk="0">
                    <a:moveTo>
                      <a:pt x="0" y="0"/>
                    </a:moveTo>
                    <a:lnTo>
                      <a:pt x="0" y="177"/>
                    </a:lnTo>
                    <a:lnTo>
                      <a:pt x="2273" y="177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3321432" y="2422420"/>
                <a:ext cx="240512" cy="861999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204" extrusionOk="0">
                    <a:moveTo>
                      <a:pt x="1" y="1"/>
                    </a:moveTo>
                    <a:lnTo>
                      <a:pt x="1" y="4203"/>
                    </a:lnTo>
                    <a:lnTo>
                      <a:pt x="1172" y="4203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532863" y="2949174"/>
                <a:ext cx="8407" cy="335244"/>
              </a:xfrm>
              <a:custGeom>
                <a:avLst/>
                <a:gdLst/>
                <a:ahLst/>
                <a:cxnLst/>
                <a:rect l="l" t="t" r="r" b="b"/>
                <a:pathLst>
                  <a:path w="41" h="1635" extrusionOk="0">
                    <a:moveTo>
                      <a:pt x="1" y="1"/>
                    </a:moveTo>
                    <a:lnTo>
                      <a:pt x="1" y="1634"/>
                    </a:lnTo>
                    <a:lnTo>
                      <a:pt x="40" y="1634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006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486524" y="3070354"/>
                <a:ext cx="101085" cy="21406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044" extrusionOk="0">
                    <a:moveTo>
                      <a:pt x="1" y="0"/>
                    </a:moveTo>
                    <a:lnTo>
                      <a:pt x="1" y="1043"/>
                    </a:lnTo>
                    <a:lnTo>
                      <a:pt x="493" y="1043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294810" y="2263102"/>
                <a:ext cx="327039" cy="1021317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4981" extrusionOk="0">
                    <a:moveTo>
                      <a:pt x="0" y="1"/>
                    </a:moveTo>
                    <a:lnTo>
                      <a:pt x="0" y="4980"/>
                    </a:lnTo>
                    <a:lnTo>
                      <a:pt x="1595" y="4980"/>
                    </a:lnTo>
                    <a:lnTo>
                      <a:pt x="15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1630657" y="2026893"/>
                <a:ext cx="274549" cy="125752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133" extrusionOk="0">
                    <a:moveTo>
                      <a:pt x="0" y="1"/>
                    </a:moveTo>
                    <a:lnTo>
                      <a:pt x="0" y="6132"/>
                    </a:lnTo>
                    <a:lnTo>
                      <a:pt x="1339" y="6132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536964" y="2299394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474426" y="2299394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411889" y="2299394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349351" y="2299394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536964" y="238018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474426" y="238018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411889" y="238018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349351" y="238018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536964" y="2460968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8"/>
              <p:cNvSpPr/>
              <p:nvPr/>
            </p:nvSpPr>
            <p:spPr>
              <a:xfrm>
                <a:off x="474426" y="2460968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8"/>
              <p:cNvSpPr/>
              <p:nvPr/>
            </p:nvSpPr>
            <p:spPr>
              <a:xfrm>
                <a:off x="411889" y="2460968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349351" y="2460968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536964" y="2541550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474426" y="2541550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8"/>
              <p:cNvSpPr/>
              <p:nvPr/>
            </p:nvSpPr>
            <p:spPr>
              <a:xfrm>
                <a:off x="411889" y="2541550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8"/>
              <p:cNvSpPr/>
              <p:nvPr/>
            </p:nvSpPr>
            <p:spPr>
              <a:xfrm>
                <a:off x="349351" y="2541550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536964" y="262233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474426" y="262233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411889" y="262233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"/>
              <p:cNvSpPr/>
              <p:nvPr/>
            </p:nvSpPr>
            <p:spPr>
              <a:xfrm>
                <a:off x="349351" y="262233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8"/>
              <p:cNvSpPr/>
              <p:nvPr/>
            </p:nvSpPr>
            <p:spPr>
              <a:xfrm>
                <a:off x="536964" y="270291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474426" y="270291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411889" y="270291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349351" y="270291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8"/>
              <p:cNvSpPr/>
              <p:nvPr/>
            </p:nvSpPr>
            <p:spPr>
              <a:xfrm>
                <a:off x="536964" y="2783705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8"/>
              <p:cNvSpPr/>
              <p:nvPr/>
            </p:nvSpPr>
            <p:spPr>
              <a:xfrm>
                <a:off x="474426" y="2783705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411889" y="2783705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349351" y="2783705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536964" y="2864492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8"/>
              <p:cNvSpPr/>
              <p:nvPr/>
            </p:nvSpPr>
            <p:spPr>
              <a:xfrm>
                <a:off x="474426" y="2864492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8"/>
              <p:cNvSpPr/>
              <p:nvPr/>
            </p:nvSpPr>
            <p:spPr>
              <a:xfrm>
                <a:off x="411889" y="2864492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349351" y="2864492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536964" y="2945073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474426" y="2945073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"/>
              <p:cNvSpPr/>
              <p:nvPr/>
            </p:nvSpPr>
            <p:spPr>
              <a:xfrm>
                <a:off x="411889" y="2945073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8"/>
              <p:cNvSpPr/>
              <p:nvPr/>
            </p:nvSpPr>
            <p:spPr>
              <a:xfrm>
                <a:off x="349351" y="2945073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536964" y="3025860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474426" y="3025860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411889" y="3025860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8"/>
              <p:cNvSpPr/>
              <p:nvPr/>
            </p:nvSpPr>
            <p:spPr>
              <a:xfrm>
                <a:off x="349351" y="3025860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8"/>
              <p:cNvSpPr/>
              <p:nvPr/>
            </p:nvSpPr>
            <p:spPr>
              <a:xfrm>
                <a:off x="536964" y="3104391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474426" y="3104391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411889" y="3104391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349351" y="3104391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8"/>
              <p:cNvSpPr/>
              <p:nvPr/>
            </p:nvSpPr>
            <p:spPr>
              <a:xfrm>
                <a:off x="536964" y="318517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8"/>
              <p:cNvSpPr/>
              <p:nvPr/>
            </p:nvSpPr>
            <p:spPr>
              <a:xfrm>
                <a:off x="474426" y="318517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8"/>
              <p:cNvSpPr/>
              <p:nvPr/>
            </p:nvSpPr>
            <p:spPr>
              <a:xfrm>
                <a:off x="411889" y="318517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8"/>
              <p:cNvSpPr/>
              <p:nvPr/>
            </p:nvSpPr>
            <p:spPr>
              <a:xfrm>
                <a:off x="349351" y="318517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8"/>
              <p:cNvSpPr/>
              <p:nvPr/>
            </p:nvSpPr>
            <p:spPr>
              <a:xfrm>
                <a:off x="8525600" y="2435543"/>
                <a:ext cx="498452" cy="595648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2905" extrusionOk="0">
                    <a:moveTo>
                      <a:pt x="1111" y="0"/>
                    </a:moveTo>
                    <a:cubicBezTo>
                      <a:pt x="949" y="0"/>
                      <a:pt x="782" y="71"/>
                      <a:pt x="689" y="203"/>
                    </a:cubicBezTo>
                    <a:cubicBezTo>
                      <a:pt x="630" y="271"/>
                      <a:pt x="531" y="448"/>
                      <a:pt x="512" y="655"/>
                    </a:cubicBezTo>
                    <a:cubicBezTo>
                      <a:pt x="502" y="783"/>
                      <a:pt x="521" y="921"/>
                      <a:pt x="600" y="1059"/>
                    </a:cubicBezTo>
                    <a:cubicBezTo>
                      <a:pt x="581" y="1056"/>
                      <a:pt x="563" y="1055"/>
                      <a:pt x="544" y="1055"/>
                    </a:cubicBezTo>
                    <a:cubicBezTo>
                      <a:pt x="391" y="1055"/>
                      <a:pt x="231" y="1126"/>
                      <a:pt x="187" y="1266"/>
                    </a:cubicBezTo>
                    <a:cubicBezTo>
                      <a:pt x="147" y="1364"/>
                      <a:pt x="177" y="1472"/>
                      <a:pt x="236" y="1541"/>
                    </a:cubicBezTo>
                    <a:cubicBezTo>
                      <a:pt x="301" y="1616"/>
                      <a:pt x="393" y="1699"/>
                      <a:pt x="487" y="1699"/>
                    </a:cubicBezTo>
                    <a:cubicBezTo>
                      <a:pt x="492" y="1699"/>
                      <a:pt x="497" y="1699"/>
                      <a:pt x="502" y="1699"/>
                    </a:cubicBezTo>
                    <a:lnTo>
                      <a:pt x="502" y="1699"/>
                    </a:lnTo>
                    <a:cubicBezTo>
                      <a:pt x="374" y="1718"/>
                      <a:pt x="246" y="1777"/>
                      <a:pt x="158" y="1866"/>
                    </a:cubicBezTo>
                    <a:cubicBezTo>
                      <a:pt x="59" y="1955"/>
                      <a:pt x="0" y="2082"/>
                      <a:pt x="20" y="2210"/>
                    </a:cubicBezTo>
                    <a:cubicBezTo>
                      <a:pt x="39" y="2338"/>
                      <a:pt x="128" y="2447"/>
                      <a:pt x="217" y="2525"/>
                    </a:cubicBezTo>
                    <a:cubicBezTo>
                      <a:pt x="456" y="2747"/>
                      <a:pt x="928" y="2905"/>
                      <a:pt x="1379" y="2905"/>
                    </a:cubicBezTo>
                    <a:cubicBezTo>
                      <a:pt x="1428" y="2905"/>
                      <a:pt x="1477" y="2903"/>
                      <a:pt x="1525" y="2899"/>
                    </a:cubicBezTo>
                    <a:cubicBezTo>
                      <a:pt x="1890" y="2880"/>
                      <a:pt x="2224" y="2742"/>
                      <a:pt x="2362" y="2436"/>
                    </a:cubicBezTo>
                    <a:cubicBezTo>
                      <a:pt x="2391" y="2368"/>
                      <a:pt x="2411" y="2299"/>
                      <a:pt x="2421" y="2210"/>
                    </a:cubicBezTo>
                    <a:cubicBezTo>
                      <a:pt x="2430" y="2112"/>
                      <a:pt x="2421" y="2003"/>
                      <a:pt x="2371" y="1915"/>
                    </a:cubicBezTo>
                    <a:cubicBezTo>
                      <a:pt x="2323" y="1836"/>
                      <a:pt x="2253" y="1767"/>
                      <a:pt x="2155" y="1767"/>
                    </a:cubicBezTo>
                    <a:cubicBezTo>
                      <a:pt x="2273" y="1659"/>
                      <a:pt x="2362" y="1511"/>
                      <a:pt x="2371" y="1354"/>
                    </a:cubicBezTo>
                    <a:cubicBezTo>
                      <a:pt x="2382" y="1196"/>
                      <a:pt x="2303" y="1029"/>
                      <a:pt x="2165" y="960"/>
                    </a:cubicBezTo>
                    <a:cubicBezTo>
                      <a:pt x="2096" y="923"/>
                      <a:pt x="2012" y="900"/>
                      <a:pt x="1936" y="900"/>
                    </a:cubicBezTo>
                    <a:cubicBezTo>
                      <a:pt x="1849" y="900"/>
                      <a:pt x="1773" y="931"/>
                      <a:pt x="1742" y="1010"/>
                    </a:cubicBezTo>
                    <a:cubicBezTo>
                      <a:pt x="1791" y="813"/>
                      <a:pt x="1781" y="596"/>
                      <a:pt x="1693" y="409"/>
                    </a:cubicBezTo>
                    <a:cubicBezTo>
                      <a:pt x="1604" y="222"/>
                      <a:pt x="1437" y="65"/>
                      <a:pt x="1240" y="15"/>
                    </a:cubicBezTo>
                    <a:cubicBezTo>
                      <a:pt x="1198" y="5"/>
                      <a:pt x="1155" y="0"/>
                      <a:pt x="1111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8"/>
              <p:cNvSpPr/>
              <p:nvPr/>
            </p:nvSpPr>
            <p:spPr>
              <a:xfrm>
                <a:off x="8745404" y="2801749"/>
                <a:ext cx="83041" cy="41992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48" extrusionOk="0">
                    <a:moveTo>
                      <a:pt x="217" y="1"/>
                    </a:moveTo>
                    <a:lnTo>
                      <a:pt x="197" y="405"/>
                    </a:lnTo>
                    <a:lnTo>
                      <a:pt x="0" y="169"/>
                    </a:lnTo>
                    <a:lnTo>
                      <a:pt x="0" y="217"/>
                    </a:lnTo>
                    <a:lnTo>
                      <a:pt x="188" y="513"/>
                    </a:lnTo>
                    <a:lnTo>
                      <a:pt x="168" y="798"/>
                    </a:lnTo>
                    <a:lnTo>
                      <a:pt x="59" y="700"/>
                    </a:lnTo>
                    <a:lnTo>
                      <a:pt x="70" y="759"/>
                    </a:lnTo>
                    <a:lnTo>
                      <a:pt x="168" y="877"/>
                    </a:lnTo>
                    <a:lnTo>
                      <a:pt x="99" y="2048"/>
                    </a:lnTo>
                    <a:lnTo>
                      <a:pt x="99" y="2048"/>
                    </a:lnTo>
                    <a:lnTo>
                      <a:pt x="276" y="2008"/>
                    </a:lnTo>
                    <a:lnTo>
                      <a:pt x="266" y="709"/>
                    </a:lnTo>
                    <a:lnTo>
                      <a:pt x="404" y="346"/>
                    </a:lnTo>
                    <a:lnTo>
                      <a:pt x="404" y="296"/>
                    </a:lnTo>
                    <a:lnTo>
                      <a:pt x="266" y="602"/>
                    </a:lnTo>
                    <a:lnTo>
                      <a:pt x="266" y="70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8"/>
              <p:cNvSpPr/>
              <p:nvPr/>
            </p:nvSpPr>
            <p:spPr>
              <a:xfrm>
                <a:off x="7817180" y="2458507"/>
                <a:ext cx="421972" cy="505635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466" extrusionOk="0">
                    <a:moveTo>
                      <a:pt x="945" y="0"/>
                    </a:moveTo>
                    <a:cubicBezTo>
                      <a:pt x="804" y="0"/>
                      <a:pt x="667" y="60"/>
                      <a:pt x="582" y="170"/>
                    </a:cubicBezTo>
                    <a:cubicBezTo>
                      <a:pt x="532" y="229"/>
                      <a:pt x="453" y="386"/>
                      <a:pt x="433" y="553"/>
                    </a:cubicBezTo>
                    <a:cubicBezTo>
                      <a:pt x="424" y="662"/>
                      <a:pt x="433" y="780"/>
                      <a:pt x="503" y="898"/>
                    </a:cubicBezTo>
                    <a:cubicBezTo>
                      <a:pt x="486" y="895"/>
                      <a:pt x="468" y="894"/>
                      <a:pt x="450" y="894"/>
                    </a:cubicBezTo>
                    <a:cubicBezTo>
                      <a:pt x="325" y="894"/>
                      <a:pt x="192" y="954"/>
                      <a:pt x="158" y="1075"/>
                    </a:cubicBezTo>
                    <a:cubicBezTo>
                      <a:pt x="129" y="1154"/>
                      <a:pt x="149" y="1242"/>
                      <a:pt x="197" y="1311"/>
                    </a:cubicBezTo>
                    <a:cubicBezTo>
                      <a:pt x="253" y="1367"/>
                      <a:pt x="326" y="1440"/>
                      <a:pt x="408" y="1440"/>
                    </a:cubicBezTo>
                    <a:cubicBezTo>
                      <a:pt x="413" y="1440"/>
                      <a:pt x="419" y="1439"/>
                      <a:pt x="424" y="1439"/>
                    </a:cubicBezTo>
                    <a:lnTo>
                      <a:pt x="424" y="1439"/>
                    </a:lnTo>
                    <a:cubicBezTo>
                      <a:pt x="315" y="1458"/>
                      <a:pt x="208" y="1508"/>
                      <a:pt x="129" y="1576"/>
                    </a:cubicBezTo>
                    <a:cubicBezTo>
                      <a:pt x="50" y="1655"/>
                      <a:pt x="0" y="1764"/>
                      <a:pt x="11" y="1872"/>
                    </a:cubicBezTo>
                    <a:cubicBezTo>
                      <a:pt x="30" y="1980"/>
                      <a:pt x="99" y="2068"/>
                      <a:pt x="188" y="2147"/>
                    </a:cubicBezTo>
                    <a:cubicBezTo>
                      <a:pt x="394" y="2327"/>
                      <a:pt x="798" y="2466"/>
                      <a:pt x="1181" y="2466"/>
                    </a:cubicBezTo>
                    <a:cubicBezTo>
                      <a:pt x="1218" y="2466"/>
                      <a:pt x="1254" y="2465"/>
                      <a:pt x="1290" y="2462"/>
                    </a:cubicBezTo>
                    <a:cubicBezTo>
                      <a:pt x="1605" y="2442"/>
                      <a:pt x="1890" y="2324"/>
                      <a:pt x="1999" y="2068"/>
                    </a:cubicBezTo>
                    <a:cubicBezTo>
                      <a:pt x="2028" y="2009"/>
                      <a:pt x="2047" y="1950"/>
                      <a:pt x="2047" y="1882"/>
                    </a:cubicBezTo>
                    <a:cubicBezTo>
                      <a:pt x="2058" y="1793"/>
                      <a:pt x="2047" y="1705"/>
                      <a:pt x="2008" y="1626"/>
                    </a:cubicBezTo>
                    <a:cubicBezTo>
                      <a:pt x="1969" y="1557"/>
                      <a:pt x="1910" y="1498"/>
                      <a:pt x="1831" y="1498"/>
                    </a:cubicBezTo>
                    <a:cubicBezTo>
                      <a:pt x="1929" y="1409"/>
                      <a:pt x="1999" y="1281"/>
                      <a:pt x="2008" y="1143"/>
                    </a:cubicBezTo>
                    <a:cubicBezTo>
                      <a:pt x="2018" y="1016"/>
                      <a:pt x="1959" y="868"/>
                      <a:pt x="1831" y="809"/>
                    </a:cubicBezTo>
                    <a:cubicBezTo>
                      <a:pt x="1777" y="782"/>
                      <a:pt x="1708" y="763"/>
                      <a:pt x="1645" y="763"/>
                    </a:cubicBezTo>
                    <a:cubicBezTo>
                      <a:pt x="1570" y="763"/>
                      <a:pt x="1503" y="789"/>
                      <a:pt x="1477" y="858"/>
                    </a:cubicBezTo>
                    <a:cubicBezTo>
                      <a:pt x="1516" y="691"/>
                      <a:pt x="1507" y="504"/>
                      <a:pt x="1437" y="347"/>
                    </a:cubicBezTo>
                    <a:cubicBezTo>
                      <a:pt x="1369" y="179"/>
                      <a:pt x="1221" y="51"/>
                      <a:pt x="1054" y="12"/>
                    </a:cubicBezTo>
                    <a:cubicBezTo>
                      <a:pt x="1018" y="4"/>
                      <a:pt x="981" y="0"/>
                      <a:pt x="945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8"/>
              <p:cNvSpPr/>
              <p:nvPr/>
            </p:nvSpPr>
            <p:spPr>
              <a:xfrm>
                <a:off x="8004998" y="2769557"/>
                <a:ext cx="68688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43" extrusionOk="0">
                    <a:moveTo>
                      <a:pt x="177" y="0"/>
                    </a:moveTo>
                    <a:lnTo>
                      <a:pt x="158" y="335"/>
                    </a:lnTo>
                    <a:lnTo>
                      <a:pt x="0" y="138"/>
                    </a:lnTo>
                    <a:lnTo>
                      <a:pt x="0" y="177"/>
                    </a:lnTo>
                    <a:lnTo>
                      <a:pt x="147" y="433"/>
                    </a:lnTo>
                    <a:lnTo>
                      <a:pt x="138" y="670"/>
                    </a:lnTo>
                    <a:lnTo>
                      <a:pt x="39" y="591"/>
                    </a:lnTo>
                    <a:lnTo>
                      <a:pt x="49" y="640"/>
                    </a:lnTo>
                    <a:lnTo>
                      <a:pt x="138" y="739"/>
                    </a:lnTo>
                    <a:lnTo>
                      <a:pt x="79" y="1743"/>
                    </a:lnTo>
                    <a:lnTo>
                      <a:pt x="226" y="1703"/>
                    </a:lnTo>
                    <a:lnTo>
                      <a:pt x="226" y="601"/>
                    </a:lnTo>
                    <a:lnTo>
                      <a:pt x="335" y="296"/>
                    </a:lnTo>
                    <a:lnTo>
                      <a:pt x="335" y="247"/>
                    </a:lnTo>
                    <a:lnTo>
                      <a:pt x="226" y="503"/>
                    </a:lnTo>
                    <a:lnTo>
                      <a:pt x="217" y="5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8"/>
              <p:cNvSpPr/>
              <p:nvPr/>
            </p:nvSpPr>
            <p:spPr>
              <a:xfrm>
                <a:off x="7108965" y="2480242"/>
                <a:ext cx="347338" cy="417056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034" extrusionOk="0">
                    <a:moveTo>
                      <a:pt x="765" y="1"/>
                    </a:moveTo>
                    <a:cubicBezTo>
                      <a:pt x="651" y="1"/>
                      <a:pt x="541" y="51"/>
                      <a:pt x="473" y="142"/>
                    </a:cubicBezTo>
                    <a:cubicBezTo>
                      <a:pt x="434" y="191"/>
                      <a:pt x="364" y="319"/>
                      <a:pt x="355" y="457"/>
                    </a:cubicBezTo>
                    <a:cubicBezTo>
                      <a:pt x="345" y="545"/>
                      <a:pt x="355" y="644"/>
                      <a:pt x="414" y="742"/>
                    </a:cubicBezTo>
                    <a:cubicBezTo>
                      <a:pt x="397" y="739"/>
                      <a:pt x="380" y="738"/>
                      <a:pt x="363" y="738"/>
                    </a:cubicBezTo>
                    <a:cubicBezTo>
                      <a:pt x="259" y="738"/>
                      <a:pt x="154" y="789"/>
                      <a:pt x="128" y="890"/>
                    </a:cubicBezTo>
                    <a:cubicBezTo>
                      <a:pt x="99" y="949"/>
                      <a:pt x="119" y="1028"/>
                      <a:pt x="158" y="1077"/>
                    </a:cubicBezTo>
                    <a:cubicBezTo>
                      <a:pt x="203" y="1132"/>
                      <a:pt x="266" y="1186"/>
                      <a:pt x="330" y="1186"/>
                    </a:cubicBezTo>
                    <a:cubicBezTo>
                      <a:pt x="335" y="1186"/>
                      <a:pt x="340" y="1186"/>
                      <a:pt x="345" y="1185"/>
                    </a:cubicBezTo>
                    <a:lnTo>
                      <a:pt x="345" y="1185"/>
                    </a:lnTo>
                    <a:cubicBezTo>
                      <a:pt x="257" y="1205"/>
                      <a:pt x="168" y="1244"/>
                      <a:pt x="109" y="1303"/>
                    </a:cubicBezTo>
                    <a:cubicBezTo>
                      <a:pt x="40" y="1363"/>
                      <a:pt x="1" y="1451"/>
                      <a:pt x="10" y="1540"/>
                    </a:cubicBezTo>
                    <a:cubicBezTo>
                      <a:pt x="20" y="1628"/>
                      <a:pt x="79" y="1707"/>
                      <a:pt x="148" y="1766"/>
                    </a:cubicBezTo>
                    <a:cubicBezTo>
                      <a:pt x="322" y="1921"/>
                      <a:pt x="664" y="2034"/>
                      <a:pt x="987" y="2034"/>
                    </a:cubicBezTo>
                    <a:cubicBezTo>
                      <a:pt x="1013" y="2034"/>
                      <a:pt x="1038" y="2033"/>
                      <a:pt x="1064" y="2032"/>
                    </a:cubicBezTo>
                    <a:cubicBezTo>
                      <a:pt x="1319" y="2012"/>
                      <a:pt x="1545" y="1914"/>
                      <a:pt x="1644" y="1707"/>
                    </a:cubicBezTo>
                    <a:cubicBezTo>
                      <a:pt x="1663" y="1658"/>
                      <a:pt x="1674" y="1608"/>
                      <a:pt x="1683" y="1549"/>
                    </a:cubicBezTo>
                    <a:cubicBezTo>
                      <a:pt x="1693" y="1481"/>
                      <a:pt x="1683" y="1402"/>
                      <a:pt x="1654" y="1343"/>
                    </a:cubicBezTo>
                    <a:cubicBezTo>
                      <a:pt x="1615" y="1284"/>
                      <a:pt x="1565" y="1234"/>
                      <a:pt x="1497" y="1234"/>
                    </a:cubicBezTo>
                    <a:cubicBezTo>
                      <a:pt x="1585" y="1155"/>
                      <a:pt x="1644" y="1057"/>
                      <a:pt x="1654" y="949"/>
                    </a:cubicBezTo>
                    <a:cubicBezTo>
                      <a:pt x="1663" y="841"/>
                      <a:pt x="1604" y="722"/>
                      <a:pt x="1506" y="674"/>
                    </a:cubicBezTo>
                    <a:cubicBezTo>
                      <a:pt x="1460" y="650"/>
                      <a:pt x="1401" y="634"/>
                      <a:pt x="1347" y="634"/>
                    </a:cubicBezTo>
                    <a:cubicBezTo>
                      <a:pt x="1286" y="634"/>
                      <a:pt x="1232" y="655"/>
                      <a:pt x="1211" y="713"/>
                    </a:cubicBezTo>
                    <a:cubicBezTo>
                      <a:pt x="1241" y="565"/>
                      <a:pt x="1241" y="418"/>
                      <a:pt x="1182" y="289"/>
                    </a:cubicBezTo>
                    <a:cubicBezTo>
                      <a:pt x="1123" y="152"/>
                      <a:pt x="1004" y="44"/>
                      <a:pt x="867" y="14"/>
                    </a:cubicBezTo>
                    <a:cubicBezTo>
                      <a:pt x="833" y="5"/>
                      <a:pt x="799" y="1"/>
                      <a:pt x="765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8"/>
              <p:cNvSpPr/>
              <p:nvPr/>
            </p:nvSpPr>
            <p:spPr>
              <a:xfrm>
                <a:off x="7262337" y="2735315"/>
                <a:ext cx="58641" cy="29485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38" extrusionOk="0">
                    <a:moveTo>
                      <a:pt x="148" y="0"/>
                    </a:moveTo>
                    <a:lnTo>
                      <a:pt x="128" y="285"/>
                    </a:lnTo>
                    <a:lnTo>
                      <a:pt x="1" y="119"/>
                    </a:lnTo>
                    <a:lnTo>
                      <a:pt x="1" y="158"/>
                    </a:lnTo>
                    <a:lnTo>
                      <a:pt x="128" y="364"/>
                    </a:lnTo>
                    <a:lnTo>
                      <a:pt x="119" y="561"/>
                    </a:lnTo>
                    <a:lnTo>
                      <a:pt x="40" y="493"/>
                    </a:lnTo>
                    <a:lnTo>
                      <a:pt x="49" y="532"/>
                    </a:lnTo>
                    <a:lnTo>
                      <a:pt x="108" y="611"/>
                    </a:lnTo>
                    <a:lnTo>
                      <a:pt x="69" y="1437"/>
                    </a:lnTo>
                    <a:lnTo>
                      <a:pt x="187" y="1407"/>
                    </a:lnTo>
                    <a:lnTo>
                      <a:pt x="187" y="502"/>
                    </a:lnTo>
                    <a:lnTo>
                      <a:pt x="276" y="246"/>
                    </a:lnTo>
                    <a:lnTo>
                      <a:pt x="286" y="207"/>
                    </a:lnTo>
                    <a:lnTo>
                      <a:pt x="187" y="423"/>
                    </a:lnTo>
                    <a:lnTo>
                      <a:pt x="178" y="59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8"/>
              <p:cNvSpPr/>
              <p:nvPr/>
            </p:nvSpPr>
            <p:spPr>
              <a:xfrm>
                <a:off x="6398700" y="2503207"/>
                <a:ext cx="272498" cy="325607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88" extrusionOk="0">
                    <a:moveTo>
                      <a:pt x="605" y="1"/>
                    </a:moveTo>
                    <a:cubicBezTo>
                      <a:pt x="517" y="1"/>
                      <a:pt x="428" y="40"/>
                      <a:pt x="375" y="109"/>
                    </a:cubicBezTo>
                    <a:cubicBezTo>
                      <a:pt x="345" y="148"/>
                      <a:pt x="296" y="247"/>
                      <a:pt x="286" y="355"/>
                    </a:cubicBezTo>
                    <a:cubicBezTo>
                      <a:pt x="276" y="424"/>
                      <a:pt x="286" y="503"/>
                      <a:pt x="335" y="581"/>
                    </a:cubicBezTo>
                    <a:cubicBezTo>
                      <a:pt x="325" y="580"/>
                      <a:pt x="315" y="580"/>
                      <a:pt x="305" y="580"/>
                    </a:cubicBezTo>
                    <a:cubicBezTo>
                      <a:pt x="217" y="580"/>
                      <a:pt x="134" y="619"/>
                      <a:pt x="99" y="689"/>
                    </a:cubicBezTo>
                    <a:cubicBezTo>
                      <a:pt x="89" y="748"/>
                      <a:pt x="99" y="807"/>
                      <a:pt x="138" y="847"/>
                    </a:cubicBezTo>
                    <a:cubicBezTo>
                      <a:pt x="165" y="882"/>
                      <a:pt x="216" y="927"/>
                      <a:pt x="263" y="927"/>
                    </a:cubicBezTo>
                    <a:cubicBezTo>
                      <a:pt x="267" y="927"/>
                      <a:pt x="272" y="926"/>
                      <a:pt x="276" y="925"/>
                    </a:cubicBezTo>
                    <a:lnTo>
                      <a:pt x="276" y="925"/>
                    </a:lnTo>
                    <a:cubicBezTo>
                      <a:pt x="207" y="945"/>
                      <a:pt x="138" y="975"/>
                      <a:pt x="89" y="1014"/>
                    </a:cubicBezTo>
                    <a:cubicBezTo>
                      <a:pt x="40" y="1063"/>
                      <a:pt x="1" y="1142"/>
                      <a:pt x="10" y="1211"/>
                    </a:cubicBezTo>
                    <a:cubicBezTo>
                      <a:pt x="20" y="1280"/>
                      <a:pt x="69" y="1339"/>
                      <a:pt x="119" y="1388"/>
                    </a:cubicBezTo>
                    <a:cubicBezTo>
                      <a:pt x="252" y="1504"/>
                      <a:pt x="516" y="1588"/>
                      <a:pt x="762" y="1588"/>
                    </a:cubicBezTo>
                    <a:cubicBezTo>
                      <a:pt x="787" y="1588"/>
                      <a:pt x="812" y="1587"/>
                      <a:pt x="837" y="1585"/>
                    </a:cubicBezTo>
                    <a:cubicBezTo>
                      <a:pt x="1044" y="1575"/>
                      <a:pt x="1221" y="1496"/>
                      <a:pt x="1300" y="1329"/>
                    </a:cubicBezTo>
                    <a:cubicBezTo>
                      <a:pt x="1309" y="1299"/>
                      <a:pt x="1319" y="1260"/>
                      <a:pt x="1329" y="1211"/>
                    </a:cubicBezTo>
                    <a:cubicBezTo>
                      <a:pt x="1329" y="1152"/>
                      <a:pt x="1329" y="1103"/>
                      <a:pt x="1300" y="1054"/>
                    </a:cubicBezTo>
                    <a:cubicBezTo>
                      <a:pt x="1270" y="1004"/>
                      <a:pt x="1241" y="965"/>
                      <a:pt x="1182" y="965"/>
                    </a:cubicBezTo>
                    <a:cubicBezTo>
                      <a:pt x="1250" y="906"/>
                      <a:pt x="1300" y="827"/>
                      <a:pt x="1300" y="739"/>
                    </a:cubicBezTo>
                    <a:cubicBezTo>
                      <a:pt x="1309" y="650"/>
                      <a:pt x="1270" y="562"/>
                      <a:pt x="1191" y="522"/>
                    </a:cubicBezTo>
                    <a:cubicBezTo>
                      <a:pt x="1155" y="504"/>
                      <a:pt x="1110" y="492"/>
                      <a:pt x="1069" y="492"/>
                    </a:cubicBezTo>
                    <a:cubicBezTo>
                      <a:pt x="1020" y="492"/>
                      <a:pt x="976" y="509"/>
                      <a:pt x="955" y="551"/>
                    </a:cubicBezTo>
                    <a:cubicBezTo>
                      <a:pt x="985" y="444"/>
                      <a:pt x="975" y="325"/>
                      <a:pt x="935" y="217"/>
                    </a:cubicBezTo>
                    <a:cubicBezTo>
                      <a:pt x="886" y="118"/>
                      <a:pt x="788" y="30"/>
                      <a:pt x="679" y="11"/>
                    </a:cubicBezTo>
                    <a:cubicBezTo>
                      <a:pt x="655" y="4"/>
                      <a:pt x="630" y="1"/>
                      <a:pt x="605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8"/>
              <p:cNvSpPr/>
              <p:nvPr/>
            </p:nvSpPr>
            <p:spPr>
              <a:xfrm>
                <a:off x="6519880" y="2702918"/>
                <a:ext cx="46544" cy="230263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123" extrusionOk="0">
                    <a:moveTo>
                      <a:pt x="118" y="1"/>
                    </a:moveTo>
                    <a:lnTo>
                      <a:pt x="108" y="227"/>
                    </a:lnTo>
                    <a:lnTo>
                      <a:pt x="0" y="99"/>
                    </a:lnTo>
                    <a:lnTo>
                      <a:pt x="0" y="119"/>
                    </a:lnTo>
                    <a:lnTo>
                      <a:pt x="99" y="286"/>
                    </a:lnTo>
                    <a:lnTo>
                      <a:pt x="88" y="434"/>
                    </a:lnTo>
                    <a:lnTo>
                      <a:pt x="29" y="384"/>
                    </a:lnTo>
                    <a:lnTo>
                      <a:pt x="40" y="414"/>
                    </a:lnTo>
                    <a:lnTo>
                      <a:pt x="88" y="483"/>
                    </a:lnTo>
                    <a:lnTo>
                      <a:pt x="49" y="1123"/>
                    </a:lnTo>
                    <a:lnTo>
                      <a:pt x="49" y="1123"/>
                    </a:lnTo>
                    <a:lnTo>
                      <a:pt x="147" y="1103"/>
                    </a:lnTo>
                    <a:lnTo>
                      <a:pt x="147" y="395"/>
                    </a:lnTo>
                    <a:lnTo>
                      <a:pt x="226" y="198"/>
                    </a:lnTo>
                    <a:lnTo>
                      <a:pt x="226" y="158"/>
                    </a:lnTo>
                    <a:lnTo>
                      <a:pt x="147" y="336"/>
                    </a:lnTo>
                    <a:lnTo>
                      <a:pt x="147" y="40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8"/>
              <p:cNvSpPr/>
              <p:nvPr/>
            </p:nvSpPr>
            <p:spPr>
              <a:xfrm>
                <a:off x="5690486" y="2526171"/>
                <a:ext cx="197864" cy="235799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150" extrusionOk="0">
                    <a:moveTo>
                      <a:pt x="442" y="0"/>
                    </a:moveTo>
                    <a:cubicBezTo>
                      <a:pt x="379" y="0"/>
                      <a:pt x="315" y="29"/>
                      <a:pt x="276" y="76"/>
                    </a:cubicBezTo>
                    <a:cubicBezTo>
                      <a:pt x="256" y="105"/>
                      <a:pt x="217" y="174"/>
                      <a:pt x="207" y="253"/>
                    </a:cubicBezTo>
                    <a:cubicBezTo>
                      <a:pt x="197" y="312"/>
                      <a:pt x="207" y="361"/>
                      <a:pt x="236" y="420"/>
                    </a:cubicBezTo>
                    <a:cubicBezTo>
                      <a:pt x="228" y="419"/>
                      <a:pt x="219" y="418"/>
                      <a:pt x="211" y="418"/>
                    </a:cubicBezTo>
                    <a:cubicBezTo>
                      <a:pt x="151" y="418"/>
                      <a:pt x="95" y="447"/>
                      <a:pt x="69" y="498"/>
                    </a:cubicBezTo>
                    <a:cubicBezTo>
                      <a:pt x="59" y="538"/>
                      <a:pt x="69" y="577"/>
                      <a:pt x="99" y="607"/>
                    </a:cubicBezTo>
                    <a:cubicBezTo>
                      <a:pt x="118" y="636"/>
                      <a:pt x="158" y="676"/>
                      <a:pt x="197" y="676"/>
                    </a:cubicBezTo>
                    <a:cubicBezTo>
                      <a:pt x="148" y="676"/>
                      <a:pt x="99" y="706"/>
                      <a:pt x="59" y="735"/>
                    </a:cubicBezTo>
                    <a:cubicBezTo>
                      <a:pt x="30" y="774"/>
                      <a:pt x="0" y="824"/>
                      <a:pt x="10" y="872"/>
                    </a:cubicBezTo>
                    <a:cubicBezTo>
                      <a:pt x="20" y="922"/>
                      <a:pt x="50" y="971"/>
                      <a:pt x="89" y="1001"/>
                    </a:cubicBezTo>
                    <a:cubicBezTo>
                      <a:pt x="189" y="1092"/>
                      <a:pt x="382" y="1149"/>
                      <a:pt x="558" y="1149"/>
                    </a:cubicBezTo>
                    <a:cubicBezTo>
                      <a:pt x="573" y="1149"/>
                      <a:pt x="587" y="1149"/>
                      <a:pt x="601" y="1148"/>
                    </a:cubicBezTo>
                    <a:cubicBezTo>
                      <a:pt x="748" y="1139"/>
                      <a:pt x="886" y="1089"/>
                      <a:pt x="935" y="961"/>
                    </a:cubicBezTo>
                    <a:cubicBezTo>
                      <a:pt x="945" y="942"/>
                      <a:pt x="955" y="912"/>
                      <a:pt x="965" y="872"/>
                    </a:cubicBezTo>
                    <a:cubicBezTo>
                      <a:pt x="965" y="833"/>
                      <a:pt x="965" y="794"/>
                      <a:pt x="945" y="754"/>
                    </a:cubicBezTo>
                    <a:cubicBezTo>
                      <a:pt x="925" y="725"/>
                      <a:pt x="896" y="695"/>
                      <a:pt x="857" y="695"/>
                    </a:cubicBezTo>
                    <a:cubicBezTo>
                      <a:pt x="906" y="656"/>
                      <a:pt x="935" y="597"/>
                      <a:pt x="945" y="538"/>
                    </a:cubicBezTo>
                    <a:cubicBezTo>
                      <a:pt x="945" y="469"/>
                      <a:pt x="916" y="400"/>
                      <a:pt x="857" y="380"/>
                    </a:cubicBezTo>
                    <a:cubicBezTo>
                      <a:pt x="833" y="367"/>
                      <a:pt x="801" y="357"/>
                      <a:pt x="771" y="357"/>
                    </a:cubicBezTo>
                    <a:cubicBezTo>
                      <a:pt x="737" y="357"/>
                      <a:pt x="705" y="369"/>
                      <a:pt x="689" y="400"/>
                    </a:cubicBezTo>
                    <a:cubicBezTo>
                      <a:pt x="709" y="321"/>
                      <a:pt x="709" y="233"/>
                      <a:pt x="669" y="154"/>
                    </a:cubicBezTo>
                    <a:cubicBezTo>
                      <a:pt x="640" y="85"/>
                      <a:pt x="571" y="26"/>
                      <a:pt x="492" y="6"/>
                    </a:cubicBezTo>
                    <a:cubicBezTo>
                      <a:pt x="476" y="2"/>
                      <a:pt x="459" y="0"/>
                      <a:pt x="442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8"/>
              <p:cNvSpPr/>
              <p:nvPr/>
            </p:nvSpPr>
            <p:spPr>
              <a:xfrm>
                <a:off x="5777219" y="2670726"/>
                <a:ext cx="34447" cy="1675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817" extrusionOk="0">
                    <a:moveTo>
                      <a:pt x="89" y="1"/>
                    </a:moveTo>
                    <a:lnTo>
                      <a:pt x="79" y="158"/>
                    </a:lnTo>
                    <a:lnTo>
                      <a:pt x="1" y="69"/>
                    </a:lnTo>
                    <a:lnTo>
                      <a:pt x="1" y="89"/>
                    </a:lnTo>
                    <a:lnTo>
                      <a:pt x="79" y="207"/>
                    </a:lnTo>
                    <a:lnTo>
                      <a:pt x="69" y="315"/>
                    </a:lnTo>
                    <a:lnTo>
                      <a:pt x="30" y="276"/>
                    </a:lnTo>
                    <a:lnTo>
                      <a:pt x="30" y="305"/>
                    </a:lnTo>
                    <a:lnTo>
                      <a:pt x="69" y="345"/>
                    </a:lnTo>
                    <a:lnTo>
                      <a:pt x="40" y="817"/>
                    </a:lnTo>
                    <a:lnTo>
                      <a:pt x="119" y="797"/>
                    </a:lnTo>
                    <a:lnTo>
                      <a:pt x="109" y="286"/>
                    </a:lnTo>
                    <a:lnTo>
                      <a:pt x="168" y="138"/>
                    </a:lnTo>
                    <a:lnTo>
                      <a:pt x="168" y="119"/>
                    </a:lnTo>
                    <a:lnTo>
                      <a:pt x="109" y="237"/>
                    </a:lnTo>
                    <a:lnTo>
                      <a:pt x="109" y="3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8"/>
              <p:cNvSpPr/>
              <p:nvPr/>
            </p:nvSpPr>
            <p:spPr>
              <a:xfrm>
                <a:off x="165633" y="2435543"/>
                <a:ext cx="496607" cy="595648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2905" extrusionOk="0">
                    <a:moveTo>
                      <a:pt x="1319" y="0"/>
                    </a:moveTo>
                    <a:cubicBezTo>
                      <a:pt x="1276" y="0"/>
                      <a:pt x="1233" y="5"/>
                      <a:pt x="1192" y="15"/>
                    </a:cubicBezTo>
                    <a:cubicBezTo>
                      <a:pt x="985" y="65"/>
                      <a:pt x="818" y="222"/>
                      <a:pt x="739" y="409"/>
                    </a:cubicBezTo>
                    <a:cubicBezTo>
                      <a:pt x="650" y="596"/>
                      <a:pt x="641" y="813"/>
                      <a:pt x="690" y="1010"/>
                    </a:cubicBezTo>
                    <a:cubicBezTo>
                      <a:pt x="658" y="931"/>
                      <a:pt x="579" y="900"/>
                      <a:pt x="491" y="900"/>
                    </a:cubicBezTo>
                    <a:cubicBezTo>
                      <a:pt x="414" y="900"/>
                      <a:pt x="331" y="923"/>
                      <a:pt x="267" y="960"/>
                    </a:cubicBezTo>
                    <a:cubicBezTo>
                      <a:pt x="119" y="1029"/>
                      <a:pt x="50" y="1196"/>
                      <a:pt x="60" y="1354"/>
                    </a:cubicBezTo>
                    <a:cubicBezTo>
                      <a:pt x="70" y="1511"/>
                      <a:pt x="158" y="1659"/>
                      <a:pt x="276" y="1767"/>
                    </a:cubicBezTo>
                    <a:cubicBezTo>
                      <a:pt x="178" y="1767"/>
                      <a:pt x="109" y="1836"/>
                      <a:pt x="60" y="1915"/>
                    </a:cubicBezTo>
                    <a:cubicBezTo>
                      <a:pt x="11" y="2003"/>
                      <a:pt x="1" y="2112"/>
                      <a:pt x="11" y="2210"/>
                    </a:cubicBezTo>
                    <a:cubicBezTo>
                      <a:pt x="20" y="2299"/>
                      <a:pt x="40" y="2368"/>
                      <a:pt x="70" y="2436"/>
                    </a:cubicBezTo>
                    <a:cubicBezTo>
                      <a:pt x="208" y="2742"/>
                      <a:pt x="532" y="2880"/>
                      <a:pt x="906" y="2899"/>
                    </a:cubicBezTo>
                    <a:cubicBezTo>
                      <a:pt x="953" y="2903"/>
                      <a:pt x="1001" y="2905"/>
                      <a:pt x="1050" y="2905"/>
                    </a:cubicBezTo>
                    <a:cubicBezTo>
                      <a:pt x="1496" y="2905"/>
                      <a:pt x="1975" y="2747"/>
                      <a:pt x="2215" y="2525"/>
                    </a:cubicBezTo>
                    <a:cubicBezTo>
                      <a:pt x="2303" y="2447"/>
                      <a:pt x="2392" y="2338"/>
                      <a:pt x="2412" y="2210"/>
                    </a:cubicBezTo>
                    <a:cubicBezTo>
                      <a:pt x="2422" y="2082"/>
                      <a:pt x="2362" y="1955"/>
                      <a:pt x="2274" y="1866"/>
                    </a:cubicBezTo>
                    <a:cubicBezTo>
                      <a:pt x="2176" y="1777"/>
                      <a:pt x="2058" y="1718"/>
                      <a:pt x="1929" y="1699"/>
                    </a:cubicBezTo>
                    <a:lnTo>
                      <a:pt x="1929" y="1699"/>
                    </a:lnTo>
                    <a:cubicBezTo>
                      <a:pt x="1934" y="1699"/>
                      <a:pt x="1939" y="1699"/>
                      <a:pt x="1944" y="1699"/>
                    </a:cubicBezTo>
                    <a:cubicBezTo>
                      <a:pt x="2038" y="1699"/>
                      <a:pt x="2129" y="1616"/>
                      <a:pt x="2185" y="1541"/>
                    </a:cubicBezTo>
                    <a:cubicBezTo>
                      <a:pt x="2255" y="1472"/>
                      <a:pt x="2274" y="1364"/>
                      <a:pt x="2244" y="1266"/>
                    </a:cubicBezTo>
                    <a:cubicBezTo>
                      <a:pt x="2192" y="1126"/>
                      <a:pt x="2038" y="1055"/>
                      <a:pt x="1887" y="1055"/>
                    </a:cubicBezTo>
                    <a:cubicBezTo>
                      <a:pt x="1868" y="1055"/>
                      <a:pt x="1850" y="1056"/>
                      <a:pt x="1831" y="1059"/>
                    </a:cubicBezTo>
                    <a:cubicBezTo>
                      <a:pt x="1910" y="921"/>
                      <a:pt x="1929" y="783"/>
                      <a:pt x="1920" y="655"/>
                    </a:cubicBezTo>
                    <a:cubicBezTo>
                      <a:pt x="1900" y="448"/>
                      <a:pt x="1802" y="271"/>
                      <a:pt x="1743" y="203"/>
                    </a:cubicBezTo>
                    <a:cubicBezTo>
                      <a:pt x="1642" y="71"/>
                      <a:pt x="1480" y="0"/>
                      <a:pt x="1319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8"/>
              <p:cNvSpPr/>
              <p:nvPr/>
            </p:nvSpPr>
            <p:spPr>
              <a:xfrm>
                <a:off x="359398" y="2801749"/>
                <a:ext cx="83041" cy="41992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48" extrusionOk="0">
                    <a:moveTo>
                      <a:pt x="197" y="1"/>
                    </a:moveTo>
                    <a:lnTo>
                      <a:pt x="148" y="70"/>
                    </a:lnTo>
                    <a:lnTo>
                      <a:pt x="138" y="602"/>
                    </a:lnTo>
                    <a:lnTo>
                      <a:pt x="0" y="296"/>
                    </a:lnTo>
                    <a:lnTo>
                      <a:pt x="11" y="346"/>
                    </a:lnTo>
                    <a:lnTo>
                      <a:pt x="138" y="709"/>
                    </a:lnTo>
                    <a:lnTo>
                      <a:pt x="129" y="2008"/>
                    </a:lnTo>
                    <a:lnTo>
                      <a:pt x="315" y="2048"/>
                    </a:lnTo>
                    <a:lnTo>
                      <a:pt x="247" y="877"/>
                    </a:lnTo>
                    <a:lnTo>
                      <a:pt x="345" y="759"/>
                    </a:lnTo>
                    <a:lnTo>
                      <a:pt x="355" y="700"/>
                    </a:lnTo>
                    <a:lnTo>
                      <a:pt x="247" y="798"/>
                    </a:lnTo>
                    <a:lnTo>
                      <a:pt x="227" y="513"/>
                    </a:lnTo>
                    <a:lnTo>
                      <a:pt x="404" y="217"/>
                    </a:lnTo>
                    <a:lnTo>
                      <a:pt x="404" y="169"/>
                    </a:lnTo>
                    <a:lnTo>
                      <a:pt x="217" y="405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8"/>
              <p:cNvSpPr/>
              <p:nvPr/>
            </p:nvSpPr>
            <p:spPr>
              <a:xfrm>
                <a:off x="948483" y="2458507"/>
                <a:ext cx="424023" cy="50563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466" extrusionOk="0">
                    <a:moveTo>
                      <a:pt x="1120" y="0"/>
                    </a:moveTo>
                    <a:cubicBezTo>
                      <a:pt x="1084" y="0"/>
                      <a:pt x="1049" y="4"/>
                      <a:pt x="1015" y="12"/>
                    </a:cubicBezTo>
                    <a:cubicBezTo>
                      <a:pt x="847" y="51"/>
                      <a:pt x="700" y="179"/>
                      <a:pt x="631" y="347"/>
                    </a:cubicBezTo>
                    <a:cubicBezTo>
                      <a:pt x="552" y="504"/>
                      <a:pt x="552" y="691"/>
                      <a:pt x="591" y="858"/>
                    </a:cubicBezTo>
                    <a:cubicBezTo>
                      <a:pt x="559" y="789"/>
                      <a:pt x="493" y="763"/>
                      <a:pt x="418" y="763"/>
                    </a:cubicBezTo>
                    <a:cubicBezTo>
                      <a:pt x="355" y="763"/>
                      <a:pt x="286" y="782"/>
                      <a:pt x="228" y="809"/>
                    </a:cubicBezTo>
                    <a:cubicBezTo>
                      <a:pt x="110" y="868"/>
                      <a:pt x="40" y="1016"/>
                      <a:pt x="51" y="1143"/>
                    </a:cubicBezTo>
                    <a:cubicBezTo>
                      <a:pt x="60" y="1281"/>
                      <a:pt x="139" y="1409"/>
                      <a:pt x="237" y="1498"/>
                    </a:cubicBezTo>
                    <a:cubicBezTo>
                      <a:pt x="149" y="1498"/>
                      <a:pt x="99" y="1557"/>
                      <a:pt x="60" y="1626"/>
                    </a:cubicBezTo>
                    <a:cubicBezTo>
                      <a:pt x="11" y="1705"/>
                      <a:pt x="1" y="1793"/>
                      <a:pt x="11" y="1882"/>
                    </a:cubicBezTo>
                    <a:cubicBezTo>
                      <a:pt x="21" y="1950"/>
                      <a:pt x="40" y="2009"/>
                      <a:pt x="60" y="2068"/>
                    </a:cubicBezTo>
                    <a:cubicBezTo>
                      <a:pt x="178" y="2324"/>
                      <a:pt x="464" y="2442"/>
                      <a:pt x="779" y="2462"/>
                    </a:cubicBezTo>
                    <a:cubicBezTo>
                      <a:pt x="814" y="2465"/>
                      <a:pt x="849" y="2466"/>
                      <a:pt x="885" y="2466"/>
                    </a:cubicBezTo>
                    <a:cubicBezTo>
                      <a:pt x="1262" y="2466"/>
                      <a:pt x="1674" y="2327"/>
                      <a:pt x="1881" y="2147"/>
                    </a:cubicBezTo>
                    <a:cubicBezTo>
                      <a:pt x="1960" y="2068"/>
                      <a:pt x="2038" y="1980"/>
                      <a:pt x="2048" y="1872"/>
                    </a:cubicBezTo>
                    <a:cubicBezTo>
                      <a:pt x="2068" y="1764"/>
                      <a:pt x="2019" y="1655"/>
                      <a:pt x="1940" y="1576"/>
                    </a:cubicBezTo>
                    <a:cubicBezTo>
                      <a:pt x="1851" y="1508"/>
                      <a:pt x="1753" y="1458"/>
                      <a:pt x="1645" y="1439"/>
                    </a:cubicBezTo>
                    <a:lnTo>
                      <a:pt x="1645" y="1439"/>
                    </a:lnTo>
                    <a:cubicBezTo>
                      <a:pt x="1649" y="1439"/>
                      <a:pt x="1654" y="1440"/>
                      <a:pt x="1659" y="1440"/>
                    </a:cubicBezTo>
                    <a:cubicBezTo>
                      <a:pt x="1734" y="1440"/>
                      <a:pt x="1815" y="1367"/>
                      <a:pt x="1861" y="1311"/>
                    </a:cubicBezTo>
                    <a:cubicBezTo>
                      <a:pt x="1920" y="1242"/>
                      <a:pt x="1940" y="1154"/>
                      <a:pt x="1910" y="1075"/>
                    </a:cubicBezTo>
                    <a:cubicBezTo>
                      <a:pt x="1867" y="954"/>
                      <a:pt x="1741" y="894"/>
                      <a:pt x="1612" y="894"/>
                    </a:cubicBezTo>
                    <a:cubicBezTo>
                      <a:pt x="1593" y="894"/>
                      <a:pt x="1574" y="895"/>
                      <a:pt x="1556" y="898"/>
                    </a:cubicBezTo>
                    <a:cubicBezTo>
                      <a:pt x="1625" y="780"/>
                      <a:pt x="1645" y="662"/>
                      <a:pt x="1635" y="553"/>
                    </a:cubicBezTo>
                    <a:cubicBezTo>
                      <a:pt x="1615" y="386"/>
                      <a:pt x="1536" y="229"/>
                      <a:pt x="1487" y="170"/>
                    </a:cubicBezTo>
                    <a:cubicBezTo>
                      <a:pt x="1401" y="60"/>
                      <a:pt x="1259" y="0"/>
                      <a:pt x="1120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8"/>
              <p:cNvSpPr/>
              <p:nvPr/>
            </p:nvSpPr>
            <p:spPr>
              <a:xfrm>
                <a:off x="1113952" y="2769557"/>
                <a:ext cx="70944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743" extrusionOk="0">
                    <a:moveTo>
                      <a:pt x="169" y="0"/>
                    </a:moveTo>
                    <a:lnTo>
                      <a:pt x="119" y="59"/>
                    </a:lnTo>
                    <a:lnTo>
                      <a:pt x="119" y="503"/>
                    </a:lnTo>
                    <a:lnTo>
                      <a:pt x="1" y="247"/>
                    </a:lnTo>
                    <a:lnTo>
                      <a:pt x="1" y="296"/>
                    </a:lnTo>
                    <a:lnTo>
                      <a:pt x="119" y="601"/>
                    </a:lnTo>
                    <a:lnTo>
                      <a:pt x="110" y="1703"/>
                    </a:lnTo>
                    <a:lnTo>
                      <a:pt x="267" y="1743"/>
                    </a:lnTo>
                    <a:lnTo>
                      <a:pt x="208" y="739"/>
                    </a:lnTo>
                    <a:lnTo>
                      <a:pt x="287" y="640"/>
                    </a:lnTo>
                    <a:lnTo>
                      <a:pt x="306" y="591"/>
                    </a:lnTo>
                    <a:lnTo>
                      <a:pt x="306" y="591"/>
                    </a:lnTo>
                    <a:lnTo>
                      <a:pt x="208" y="670"/>
                    </a:lnTo>
                    <a:lnTo>
                      <a:pt x="188" y="433"/>
                    </a:lnTo>
                    <a:lnTo>
                      <a:pt x="346" y="177"/>
                    </a:lnTo>
                    <a:lnTo>
                      <a:pt x="346" y="138"/>
                    </a:lnTo>
                    <a:lnTo>
                      <a:pt x="188" y="335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8"/>
              <p:cNvSpPr/>
              <p:nvPr/>
            </p:nvSpPr>
            <p:spPr>
              <a:xfrm>
                <a:off x="1733588" y="2480242"/>
                <a:ext cx="347338" cy="417056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034" extrusionOk="0">
                    <a:moveTo>
                      <a:pt x="924" y="1"/>
                    </a:moveTo>
                    <a:cubicBezTo>
                      <a:pt x="891" y="1"/>
                      <a:pt x="858" y="5"/>
                      <a:pt x="827" y="14"/>
                    </a:cubicBezTo>
                    <a:cubicBezTo>
                      <a:pt x="689" y="44"/>
                      <a:pt x="571" y="152"/>
                      <a:pt x="512" y="289"/>
                    </a:cubicBezTo>
                    <a:cubicBezTo>
                      <a:pt x="453" y="418"/>
                      <a:pt x="443" y="565"/>
                      <a:pt x="482" y="713"/>
                    </a:cubicBezTo>
                    <a:cubicBezTo>
                      <a:pt x="456" y="655"/>
                      <a:pt x="402" y="634"/>
                      <a:pt x="343" y="634"/>
                    </a:cubicBezTo>
                    <a:cubicBezTo>
                      <a:pt x="290" y="634"/>
                      <a:pt x="233" y="650"/>
                      <a:pt x="187" y="674"/>
                    </a:cubicBezTo>
                    <a:cubicBezTo>
                      <a:pt x="89" y="722"/>
                      <a:pt x="30" y="841"/>
                      <a:pt x="40" y="949"/>
                    </a:cubicBezTo>
                    <a:cubicBezTo>
                      <a:pt x="49" y="1057"/>
                      <a:pt x="108" y="1155"/>
                      <a:pt x="187" y="1234"/>
                    </a:cubicBezTo>
                    <a:cubicBezTo>
                      <a:pt x="119" y="1234"/>
                      <a:pt x="79" y="1284"/>
                      <a:pt x="40" y="1343"/>
                    </a:cubicBezTo>
                    <a:cubicBezTo>
                      <a:pt x="10" y="1402"/>
                      <a:pt x="0" y="1481"/>
                      <a:pt x="10" y="1549"/>
                    </a:cubicBezTo>
                    <a:cubicBezTo>
                      <a:pt x="10" y="1608"/>
                      <a:pt x="30" y="1658"/>
                      <a:pt x="49" y="1707"/>
                    </a:cubicBezTo>
                    <a:cubicBezTo>
                      <a:pt x="138" y="1914"/>
                      <a:pt x="374" y="2012"/>
                      <a:pt x="630" y="2032"/>
                    </a:cubicBezTo>
                    <a:cubicBezTo>
                      <a:pt x="655" y="2033"/>
                      <a:pt x="681" y="2034"/>
                      <a:pt x="706" y="2034"/>
                    </a:cubicBezTo>
                    <a:cubicBezTo>
                      <a:pt x="1029" y="2034"/>
                      <a:pt x="1372" y="1921"/>
                      <a:pt x="1545" y="1766"/>
                    </a:cubicBezTo>
                    <a:cubicBezTo>
                      <a:pt x="1604" y="1707"/>
                      <a:pt x="1673" y="1628"/>
                      <a:pt x="1683" y="1540"/>
                    </a:cubicBezTo>
                    <a:cubicBezTo>
                      <a:pt x="1693" y="1451"/>
                      <a:pt x="1654" y="1363"/>
                      <a:pt x="1584" y="1303"/>
                    </a:cubicBezTo>
                    <a:cubicBezTo>
                      <a:pt x="1525" y="1244"/>
                      <a:pt x="1437" y="1205"/>
                      <a:pt x="1348" y="1185"/>
                    </a:cubicBezTo>
                    <a:lnTo>
                      <a:pt x="1348" y="1185"/>
                    </a:lnTo>
                    <a:cubicBezTo>
                      <a:pt x="1353" y="1186"/>
                      <a:pt x="1358" y="1186"/>
                      <a:pt x="1363" y="1186"/>
                    </a:cubicBezTo>
                    <a:cubicBezTo>
                      <a:pt x="1427" y="1186"/>
                      <a:pt x="1489" y="1132"/>
                      <a:pt x="1525" y="1077"/>
                    </a:cubicBezTo>
                    <a:cubicBezTo>
                      <a:pt x="1575" y="1028"/>
                      <a:pt x="1595" y="949"/>
                      <a:pt x="1565" y="890"/>
                    </a:cubicBezTo>
                    <a:cubicBezTo>
                      <a:pt x="1531" y="789"/>
                      <a:pt x="1432" y="738"/>
                      <a:pt x="1330" y="738"/>
                    </a:cubicBezTo>
                    <a:cubicBezTo>
                      <a:pt x="1314" y="738"/>
                      <a:pt x="1297" y="739"/>
                      <a:pt x="1280" y="742"/>
                    </a:cubicBezTo>
                    <a:cubicBezTo>
                      <a:pt x="1329" y="644"/>
                      <a:pt x="1348" y="545"/>
                      <a:pt x="1339" y="457"/>
                    </a:cubicBezTo>
                    <a:cubicBezTo>
                      <a:pt x="1319" y="319"/>
                      <a:pt x="1250" y="191"/>
                      <a:pt x="1210" y="142"/>
                    </a:cubicBezTo>
                    <a:cubicBezTo>
                      <a:pt x="1150" y="51"/>
                      <a:pt x="1036" y="1"/>
                      <a:pt x="924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8"/>
              <p:cNvSpPr/>
              <p:nvPr/>
            </p:nvSpPr>
            <p:spPr>
              <a:xfrm>
                <a:off x="1868711" y="2735315"/>
                <a:ext cx="58846" cy="29485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438" extrusionOk="0">
                    <a:moveTo>
                      <a:pt x="138" y="0"/>
                    </a:moveTo>
                    <a:lnTo>
                      <a:pt x="99" y="59"/>
                    </a:lnTo>
                    <a:lnTo>
                      <a:pt x="99" y="423"/>
                    </a:lnTo>
                    <a:lnTo>
                      <a:pt x="0" y="207"/>
                    </a:lnTo>
                    <a:lnTo>
                      <a:pt x="0" y="246"/>
                    </a:lnTo>
                    <a:lnTo>
                      <a:pt x="99" y="502"/>
                    </a:lnTo>
                    <a:lnTo>
                      <a:pt x="89" y="1407"/>
                    </a:lnTo>
                    <a:lnTo>
                      <a:pt x="217" y="1437"/>
                    </a:lnTo>
                    <a:lnTo>
                      <a:pt x="168" y="611"/>
                    </a:lnTo>
                    <a:lnTo>
                      <a:pt x="237" y="532"/>
                    </a:lnTo>
                    <a:lnTo>
                      <a:pt x="247" y="493"/>
                    </a:lnTo>
                    <a:lnTo>
                      <a:pt x="168" y="561"/>
                    </a:lnTo>
                    <a:lnTo>
                      <a:pt x="158" y="364"/>
                    </a:lnTo>
                    <a:lnTo>
                      <a:pt x="286" y="158"/>
                    </a:lnTo>
                    <a:lnTo>
                      <a:pt x="286" y="119"/>
                    </a:lnTo>
                    <a:lnTo>
                      <a:pt x="148" y="285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8"/>
              <p:cNvSpPr/>
              <p:nvPr/>
            </p:nvSpPr>
            <p:spPr>
              <a:xfrm>
                <a:off x="2516438" y="2503207"/>
                <a:ext cx="272498" cy="325607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88" extrusionOk="0">
                    <a:moveTo>
                      <a:pt x="729" y="1"/>
                    </a:moveTo>
                    <a:cubicBezTo>
                      <a:pt x="703" y="1"/>
                      <a:pt x="677" y="4"/>
                      <a:pt x="650" y="11"/>
                    </a:cubicBezTo>
                    <a:cubicBezTo>
                      <a:pt x="542" y="30"/>
                      <a:pt x="453" y="118"/>
                      <a:pt x="404" y="217"/>
                    </a:cubicBezTo>
                    <a:cubicBezTo>
                      <a:pt x="355" y="325"/>
                      <a:pt x="355" y="444"/>
                      <a:pt x="384" y="551"/>
                    </a:cubicBezTo>
                    <a:cubicBezTo>
                      <a:pt x="363" y="509"/>
                      <a:pt x="319" y="492"/>
                      <a:pt x="270" y="492"/>
                    </a:cubicBezTo>
                    <a:cubicBezTo>
                      <a:pt x="229" y="492"/>
                      <a:pt x="184" y="504"/>
                      <a:pt x="148" y="522"/>
                    </a:cubicBezTo>
                    <a:cubicBezTo>
                      <a:pt x="69" y="562"/>
                      <a:pt x="30" y="650"/>
                      <a:pt x="40" y="739"/>
                    </a:cubicBezTo>
                    <a:cubicBezTo>
                      <a:pt x="40" y="827"/>
                      <a:pt x="89" y="906"/>
                      <a:pt x="158" y="965"/>
                    </a:cubicBezTo>
                    <a:cubicBezTo>
                      <a:pt x="99" y="965"/>
                      <a:pt x="60" y="1004"/>
                      <a:pt x="40" y="1054"/>
                    </a:cubicBezTo>
                    <a:cubicBezTo>
                      <a:pt x="10" y="1103"/>
                      <a:pt x="1" y="1152"/>
                      <a:pt x="10" y="1211"/>
                    </a:cubicBezTo>
                    <a:cubicBezTo>
                      <a:pt x="10" y="1260"/>
                      <a:pt x="30" y="1299"/>
                      <a:pt x="40" y="1329"/>
                    </a:cubicBezTo>
                    <a:cubicBezTo>
                      <a:pt x="119" y="1496"/>
                      <a:pt x="296" y="1575"/>
                      <a:pt x="502" y="1585"/>
                    </a:cubicBezTo>
                    <a:cubicBezTo>
                      <a:pt x="527" y="1587"/>
                      <a:pt x="552" y="1588"/>
                      <a:pt x="578" y="1588"/>
                    </a:cubicBezTo>
                    <a:cubicBezTo>
                      <a:pt x="824" y="1588"/>
                      <a:pt x="1086" y="1504"/>
                      <a:pt x="1211" y="1388"/>
                    </a:cubicBezTo>
                    <a:cubicBezTo>
                      <a:pt x="1270" y="1339"/>
                      <a:pt x="1309" y="1280"/>
                      <a:pt x="1319" y="1211"/>
                    </a:cubicBezTo>
                    <a:cubicBezTo>
                      <a:pt x="1329" y="1142"/>
                      <a:pt x="1300" y="1063"/>
                      <a:pt x="1250" y="1014"/>
                    </a:cubicBezTo>
                    <a:cubicBezTo>
                      <a:pt x="1201" y="975"/>
                      <a:pt x="1132" y="945"/>
                      <a:pt x="1064" y="925"/>
                    </a:cubicBezTo>
                    <a:lnTo>
                      <a:pt x="1064" y="925"/>
                    </a:lnTo>
                    <a:cubicBezTo>
                      <a:pt x="1068" y="926"/>
                      <a:pt x="1072" y="927"/>
                      <a:pt x="1077" y="927"/>
                    </a:cubicBezTo>
                    <a:cubicBezTo>
                      <a:pt x="1123" y="927"/>
                      <a:pt x="1174" y="882"/>
                      <a:pt x="1201" y="847"/>
                    </a:cubicBezTo>
                    <a:cubicBezTo>
                      <a:pt x="1241" y="807"/>
                      <a:pt x="1250" y="748"/>
                      <a:pt x="1230" y="689"/>
                    </a:cubicBezTo>
                    <a:cubicBezTo>
                      <a:pt x="1204" y="619"/>
                      <a:pt x="1114" y="580"/>
                      <a:pt x="1033" y="580"/>
                    </a:cubicBezTo>
                    <a:cubicBezTo>
                      <a:pt x="1023" y="580"/>
                      <a:pt x="1014" y="580"/>
                      <a:pt x="1005" y="581"/>
                    </a:cubicBezTo>
                    <a:cubicBezTo>
                      <a:pt x="1053" y="503"/>
                      <a:pt x="1064" y="424"/>
                      <a:pt x="1053" y="355"/>
                    </a:cubicBezTo>
                    <a:cubicBezTo>
                      <a:pt x="1044" y="247"/>
                      <a:pt x="985" y="148"/>
                      <a:pt x="955" y="109"/>
                    </a:cubicBezTo>
                    <a:cubicBezTo>
                      <a:pt x="902" y="40"/>
                      <a:pt x="819" y="1"/>
                      <a:pt x="729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8"/>
              <p:cNvSpPr/>
              <p:nvPr/>
            </p:nvSpPr>
            <p:spPr>
              <a:xfrm>
                <a:off x="2623265" y="2702918"/>
                <a:ext cx="46749" cy="230263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123" extrusionOk="0">
                    <a:moveTo>
                      <a:pt x="110" y="1"/>
                    </a:moveTo>
                    <a:lnTo>
                      <a:pt x="80" y="40"/>
                    </a:lnTo>
                    <a:lnTo>
                      <a:pt x="80" y="336"/>
                    </a:lnTo>
                    <a:lnTo>
                      <a:pt x="1" y="158"/>
                    </a:lnTo>
                    <a:lnTo>
                      <a:pt x="1" y="198"/>
                    </a:lnTo>
                    <a:lnTo>
                      <a:pt x="80" y="395"/>
                    </a:lnTo>
                    <a:lnTo>
                      <a:pt x="70" y="1103"/>
                    </a:lnTo>
                    <a:lnTo>
                      <a:pt x="169" y="1123"/>
                    </a:lnTo>
                    <a:lnTo>
                      <a:pt x="169" y="1123"/>
                    </a:lnTo>
                    <a:lnTo>
                      <a:pt x="139" y="483"/>
                    </a:lnTo>
                    <a:lnTo>
                      <a:pt x="188" y="414"/>
                    </a:lnTo>
                    <a:lnTo>
                      <a:pt x="198" y="384"/>
                    </a:lnTo>
                    <a:lnTo>
                      <a:pt x="129" y="434"/>
                    </a:lnTo>
                    <a:lnTo>
                      <a:pt x="119" y="286"/>
                    </a:lnTo>
                    <a:lnTo>
                      <a:pt x="228" y="119"/>
                    </a:lnTo>
                    <a:lnTo>
                      <a:pt x="228" y="99"/>
                    </a:lnTo>
                    <a:lnTo>
                      <a:pt x="119" y="227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8"/>
              <p:cNvSpPr/>
              <p:nvPr/>
            </p:nvSpPr>
            <p:spPr>
              <a:xfrm>
                <a:off x="3301338" y="2526171"/>
                <a:ext cx="197864" cy="235799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150" extrusionOk="0">
                    <a:moveTo>
                      <a:pt x="523" y="0"/>
                    </a:moveTo>
                    <a:cubicBezTo>
                      <a:pt x="506" y="0"/>
                      <a:pt x="489" y="2"/>
                      <a:pt x="473" y="6"/>
                    </a:cubicBezTo>
                    <a:cubicBezTo>
                      <a:pt x="394" y="26"/>
                      <a:pt x="326" y="85"/>
                      <a:pt x="286" y="154"/>
                    </a:cubicBezTo>
                    <a:cubicBezTo>
                      <a:pt x="256" y="233"/>
                      <a:pt x="256" y="321"/>
                      <a:pt x="276" y="400"/>
                    </a:cubicBezTo>
                    <a:cubicBezTo>
                      <a:pt x="261" y="369"/>
                      <a:pt x="229" y="357"/>
                      <a:pt x="193" y="357"/>
                    </a:cubicBezTo>
                    <a:cubicBezTo>
                      <a:pt x="161" y="357"/>
                      <a:pt x="127" y="367"/>
                      <a:pt x="99" y="380"/>
                    </a:cubicBezTo>
                    <a:cubicBezTo>
                      <a:pt x="50" y="400"/>
                      <a:pt x="20" y="469"/>
                      <a:pt x="20" y="538"/>
                    </a:cubicBezTo>
                    <a:cubicBezTo>
                      <a:pt x="30" y="597"/>
                      <a:pt x="60" y="656"/>
                      <a:pt x="109" y="695"/>
                    </a:cubicBezTo>
                    <a:cubicBezTo>
                      <a:pt x="70" y="695"/>
                      <a:pt x="40" y="725"/>
                      <a:pt x="20" y="754"/>
                    </a:cubicBezTo>
                    <a:cubicBezTo>
                      <a:pt x="0" y="794"/>
                      <a:pt x="0" y="833"/>
                      <a:pt x="0" y="872"/>
                    </a:cubicBezTo>
                    <a:cubicBezTo>
                      <a:pt x="11" y="912"/>
                      <a:pt x="11" y="942"/>
                      <a:pt x="30" y="961"/>
                    </a:cubicBezTo>
                    <a:cubicBezTo>
                      <a:pt x="79" y="1089"/>
                      <a:pt x="208" y="1139"/>
                      <a:pt x="355" y="1148"/>
                    </a:cubicBezTo>
                    <a:cubicBezTo>
                      <a:pt x="370" y="1149"/>
                      <a:pt x="384" y="1149"/>
                      <a:pt x="399" y="1149"/>
                    </a:cubicBezTo>
                    <a:cubicBezTo>
                      <a:pt x="583" y="1149"/>
                      <a:pt x="776" y="1092"/>
                      <a:pt x="877" y="1001"/>
                    </a:cubicBezTo>
                    <a:cubicBezTo>
                      <a:pt x="916" y="971"/>
                      <a:pt x="945" y="922"/>
                      <a:pt x="955" y="872"/>
                    </a:cubicBezTo>
                    <a:cubicBezTo>
                      <a:pt x="965" y="824"/>
                      <a:pt x="936" y="774"/>
                      <a:pt x="896" y="735"/>
                    </a:cubicBezTo>
                    <a:cubicBezTo>
                      <a:pt x="866" y="706"/>
                      <a:pt x="818" y="676"/>
                      <a:pt x="768" y="676"/>
                    </a:cubicBezTo>
                    <a:cubicBezTo>
                      <a:pt x="798" y="676"/>
                      <a:pt x="837" y="636"/>
                      <a:pt x="866" y="607"/>
                    </a:cubicBezTo>
                    <a:cubicBezTo>
                      <a:pt x="896" y="577"/>
                      <a:pt x="906" y="538"/>
                      <a:pt x="886" y="498"/>
                    </a:cubicBezTo>
                    <a:cubicBezTo>
                      <a:pt x="869" y="447"/>
                      <a:pt x="806" y="418"/>
                      <a:pt x="751" y="418"/>
                    </a:cubicBezTo>
                    <a:cubicBezTo>
                      <a:pt x="744" y="418"/>
                      <a:pt x="736" y="419"/>
                      <a:pt x="729" y="420"/>
                    </a:cubicBezTo>
                    <a:cubicBezTo>
                      <a:pt x="759" y="361"/>
                      <a:pt x="768" y="312"/>
                      <a:pt x="759" y="253"/>
                    </a:cubicBezTo>
                    <a:cubicBezTo>
                      <a:pt x="748" y="174"/>
                      <a:pt x="709" y="105"/>
                      <a:pt x="689" y="76"/>
                    </a:cubicBezTo>
                    <a:cubicBezTo>
                      <a:pt x="651" y="29"/>
                      <a:pt x="587" y="0"/>
                      <a:pt x="523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8"/>
              <p:cNvSpPr/>
              <p:nvPr/>
            </p:nvSpPr>
            <p:spPr>
              <a:xfrm>
                <a:off x="3378024" y="2670726"/>
                <a:ext cx="32396" cy="16752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817" extrusionOk="0">
                    <a:moveTo>
                      <a:pt x="79" y="1"/>
                    </a:moveTo>
                    <a:lnTo>
                      <a:pt x="59" y="30"/>
                    </a:lnTo>
                    <a:lnTo>
                      <a:pt x="59" y="237"/>
                    </a:lnTo>
                    <a:lnTo>
                      <a:pt x="0" y="119"/>
                    </a:lnTo>
                    <a:lnTo>
                      <a:pt x="0" y="138"/>
                    </a:lnTo>
                    <a:lnTo>
                      <a:pt x="59" y="286"/>
                    </a:lnTo>
                    <a:lnTo>
                      <a:pt x="50" y="797"/>
                    </a:lnTo>
                    <a:lnTo>
                      <a:pt x="129" y="817"/>
                    </a:lnTo>
                    <a:lnTo>
                      <a:pt x="99" y="345"/>
                    </a:lnTo>
                    <a:lnTo>
                      <a:pt x="138" y="305"/>
                    </a:lnTo>
                    <a:lnTo>
                      <a:pt x="138" y="276"/>
                    </a:lnTo>
                    <a:lnTo>
                      <a:pt x="99" y="315"/>
                    </a:lnTo>
                    <a:lnTo>
                      <a:pt x="89" y="207"/>
                    </a:lnTo>
                    <a:lnTo>
                      <a:pt x="158" y="89"/>
                    </a:lnTo>
                    <a:lnTo>
                      <a:pt x="158" y="69"/>
                    </a:lnTo>
                    <a:lnTo>
                      <a:pt x="89" y="15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8"/>
              <p:cNvSpPr/>
              <p:nvPr/>
            </p:nvSpPr>
            <p:spPr>
              <a:xfrm>
                <a:off x="-193600" y="2846243"/>
                <a:ext cx="9508115" cy="2875721"/>
              </a:xfrm>
              <a:custGeom>
                <a:avLst/>
                <a:gdLst/>
                <a:ahLst/>
                <a:cxnLst/>
                <a:rect l="l" t="t" r="r" b="b"/>
                <a:pathLst>
                  <a:path w="46372" h="14025" extrusionOk="0">
                    <a:moveTo>
                      <a:pt x="23315" y="0"/>
                    </a:moveTo>
                    <a:cubicBezTo>
                      <a:pt x="15038" y="0"/>
                      <a:pt x="7215" y="857"/>
                      <a:pt x="247" y="2392"/>
                    </a:cubicBezTo>
                    <a:lnTo>
                      <a:pt x="1" y="14024"/>
                    </a:lnTo>
                    <a:lnTo>
                      <a:pt x="46303" y="14024"/>
                    </a:lnTo>
                    <a:lnTo>
                      <a:pt x="46371" y="2392"/>
                    </a:lnTo>
                    <a:cubicBezTo>
                      <a:pt x="39404" y="857"/>
                      <a:pt x="31581" y="0"/>
                      <a:pt x="233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8"/>
              <p:cNvSpPr/>
              <p:nvPr/>
            </p:nvSpPr>
            <p:spPr>
              <a:xfrm>
                <a:off x="-9883" y="3564507"/>
                <a:ext cx="4596792" cy="2157457"/>
              </a:xfrm>
              <a:custGeom>
                <a:avLst/>
                <a:gdLst/>
                <a:ahLst/>
                <a:cxnLst/>
                <a:rect l="l" t="t" r="r" b="b"/>
                <a:pathLst>
                  <a:path w="22419" h="10522" extrusionOk="0">
                    <a:moveTo>
                      <a:pt x="1" y="1"/>
                    </a:moveTo>
                    <a:lnTo>
                      <a:pt x="1" y="10521"/>
                    </a:lnTo>
                    <a:lnTo>
                      <a:pt x="22419" y="10521"/>
                    </a:lnTo>
                    <a:lnTo>
                      <a:pt x="22419" y="1979"/>
                    </a:lnTo>
                    <a:cubicBezTo>
                      <a:pt x="19082" y="2267"/>
                      <a:pt x="16218" y="2385"/>
                      <a:pt x="13764" y="2385"/>
                    </a:cubicBezTo>
                    <a:cubicBezTo>
                      <a:pt x="2728" y="238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8"/>
              <p:cNvSpPr/>
              <p:nvPr/>
            </p:nvSpPr>
            <p:spPr>
              <a:xfrm>
                <a:off x="4584695" y="3564507"/>
                <a:ext cx="4596587" cy="2157457"/>
              </a:xfrm>
              <a:custGeom>
                <a:avLst/>
                <a:gdLst/>
                <a:ahLst/>
                <a:cxnLst/>
                <a:rect l="l" t="t" r="r" b="b"/>
                <a:pathLst>
                  <a:path w="22418" h="10522" extrusionOk="0">
                    <a:moveTo>
                      <a:pt x="22418" y="1"/>
                    </a:moveTo>
                    <a:cubicBezTo>
                      <a:pt x="22418" y="1"/>
                      <a:pt x="19691" y="2385"/>
                      <a:pt x="8655" y="2385"/>
                    </a:cubicBezTo>
                    <a:cubicBezTo>
                      <a:pt x="6201" y="2385"/>
                      <a:pt x="3337" y="2267"/>
                      <a:pt x="0" y="1979"/>
                    </a:cubicBezTo>
                    <a:lnTo>
                      <a:pt x="0" y="10521"/>
                    </a:lnTo>
                    <a:lnTo>
                      <a:pt x="22418" y="10521"/>
                    </a:lnTo>
                    <a:lnTo>
                      <a:pt x="224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8"/>
              <p:cNvSpPr/>
              <p:nvPr/>
            </p:nvSpPr>
            <p:spPr>
              <a:xfrm>
                <a:off x="4497963" y="2949174"/>
                <a:ext cx="212011" cy="690378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367" extrusionOk="0">
                    <a:moveTo>
                      <a:pt x="128" y="1"/>
                    </a:moveTo>
                    <a:lnTo>
                      <a:pt x="1" y="3366"/>
                    </a:lnTo>
                    <a:lnTo>
                      <a:pt x="1033" y="3366"/>
                    </a:lnTo>
                    <a:lnTo>
                      <a:pt x="82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8"/>
              <p:cNvSpPr/>
              <p:nvPr/>
            </p:nvSpPr>
            <p:spPr>
              <a:xfrm>
                <a:off x="4398927" y="3786568"/>
                <a:ext cx="460315" cy="2373162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1574" extrusionOk="0">
                    <a:moveTo>
                      <a:pt x="454" y="0"/>
                    </a:moveTo>
                    <a:lnTo>
                      <a:pt x="1" y="11573"/>
                    </a:lnTo>
                    <a:lnTo>
                      <a:pt x="2245" y="11573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8"/>
              <p:cNvSpPr/>
              <p:nvPr/>
            </p:nvSpPr>
            <p:spPr>
              <a:xfrm>
                <a:off x="656093" y="3342651"/>
                <a:ext cx="3559494" cy="2853371"/>
              </a:xfrm>
              <a:custGeom>
                <a:avLst/>
                <a:gdLst/>
                <a:ahLst/>
                <a:cxnLst/>
                <a:rect l="l" t="t" r="r" b="b"/>
                <a:pathLst>
                  <a:path w="17360" h="13916" extrusionOk="0">
                    <a:moveTo>
                      <a:pt x="876" y="0"/>
                    </a:moveTo>
                    <a:cubicBezTo>
                      <a:pt x="394" y="0"/>
                      <a:pt x="0" y="384"/>
                      <a:pt x="0" y="866"/>
                    </a:cubicBezTo>
                    <a:lnTo>
                      <a:pt x="0" y="13040"/>
                    </a:lnTo>
                    <a:cubicBezTo>
                      <a:pt x="0" y="13522"/>
                      <a:pt x="394" y="13915"/>
                      <a:pt x="876" y="13915"/>
                    </a:cubicBezTo>
                    <a:lnTo>
                      <a:pt x="16484" y="13915"/>
                    </a:lnTo>
                    <a:cubicBezTo>
                      <a:pt x="16966" y="13915"/>
                      <a:pt x="17360" y="13522"/>
                      <a:pt x="17360" y="13040"/>
                    </a:cubicBezTo>
                    <a:lnTo>
                      <a:pt x="17360" y="866"/>
                    </a:lnTo>
                    <a:cubicBezTo>
                      <a:pt x="17360" y="384"/>
                      <a:pt x="16966" y="0"/>
                      <a:pt x="16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8"/>
              <p:cNvSpPr/>
              <p:nvPr/>
            </p:nvSpPr>
            <p:spPr>
              <a:xfrm>
                <a:off x="1313868" y="3564507"/>
                <a:ext cx="605483" cy="605491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953" extrusionOk="0">
                    <a:moveTo>
                      <a:pt x="1477" y="1"/>
                    </a:moveTo>
                    <a:cubicBezTo>
                      <a:pt x="659" y="1"/>
                      <a:pt x="1" y="660"/>
                      <a:pt x="1" y="1477"/>
                    </a:cubicBezTo>
                    <a:cubicBezTo>
                      <a:pt x="1" y="2294"/>
                      <a:pt x="659" y="2953"/>
                      <a:pt x="1477" y="2953"/>
                    </a:cubicBezTo>
                    <a:cubicBezTo>
                      <a:pt x="2293" y="2953"/>
                      <a:pt x="2953" y="2294"/>
                      <a:pt x="2953" y="1477"/>
                    </a:cubicBezTo>
                    <a:cubicBezTo>
                      <a:pt x="2953" y="660"/>
                      <a:pt x="229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8"/>
              <p:cNvSpPr/>
              <p:nvPr/>
            </p:nvSpPr>
            <p:spPr>
              <a:xfrm>
                <a:off x="1576116" y="3826961"/>
                <a:ext cx="80991" cy="8078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4" extrusionOk="0">
                    <a:moveTo>
                      <a:pt x="198" y="0"/>
                    </a:moveTo>
                    <a:cubicBezTo>
                      <a:pt x="89" y="0"/>
                      <a:pt x="1" y="89"/>
                      <a:pt x="1" y="197"/>
                    </a:cubicBezTo>
                    <a:cubicBezTo>
                      <a:pt x="1" y="305"/>
                      <a:pt x="89" y="394"/>
                      <a:pt x="198" y="394"/>
                    </a:cubicBezTo>
                    <a:cubicBezTo>
                      <a:pt x="306" y="394"/>
                      <a:pt x="394" y="305"/>
                      <a:pt x="394" y="197"/>
                    </a:cubicBezTo>
                    <a:cubicBezTo>
                      <a:pt x="394" y="89"/>
                      <a:pt x="306" y="0"/>
                      <a:pt x="198" y="0"/>
                    </a:cubicBez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8"/>
              <p:cNvSpPr/>
              <p:nvPr/>
            </p:nvSpPr>
            <p:spPr>
              <a:xfrm>
                <a:off x="1596415" y="3616998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40" y="1"/>
                    </a:moveTo>
                    <a:lnTo>
                      <a:pt x="0" y="1221"/>
                    </a:lnTo>
                    <a:lnTo>
                      <a:pt x="99" y="1221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8"/>
              <p:cNvSpPr/>
              <p:nvPr/>
            </p:nvSpPr>
            <p:spPr>
              <a:xfrm>
                <a:off x="1616509" y="3616998"/>
                <a:ext cx="20504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21" extrusionOk="0">
                    <a:moveTo>
                      <a:pt x="1" y="1"/>
                    </a:moveTo>
                    <a:lnTo>
                      <a:pt x="1" y="1221"/>
                    </a:lnTo>
                    <a:lnTo>
                      <a:pt x="99" y="122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8"/>
              <p:cNvSpPr/>
              <p:nvPr/>
            </p:nvSpPr>
            <p:spPr>
              <a:xfrm>
                <a:off x="1416799" y="3853207"/>
                <a:ext cx="199914" cy="175721"/>
              </a:xfrm>
              <a:custGeom>
                <a:avLst/>
                <a:gdLst/>
                <a:ahLst/>
                <a:cxnLst/>
                <a:rect l="l" t="t" r="r" b="b"/>
                <a:pathLst>
                  <a:path w="975" h="857" extrusionOk="0">
                    <a:moveTo>
                      <a:pt x="916" y="0"/>
                    </a:moveTo>
                    <a:lnTo>
                      <a:pt x="0" y="817"/>
                    </a:lnTo>
                    <a:lnTo>
                      <a:pt x="39" y="856"/>
                    </a:lnTo>
                    <a:lnTo>
                      <a:pt x="975" y="69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8"/>
              <p:cNvSpPr/>
              <p:nvPr/>
            </p:nvSpPr>
            <p:spPr>
              <a:xfrm>
                <a:off x="1424795" y="3867150"/>
                <a:ext cx="204015" cy="17182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838" extrusionOk="0">
                    <a:moveTo>
                      <a:pt x="936" y="1"/>
                    </a:moveTo>
                    <a:lnTo>
                      <a:pt x="0" y="788"/>
                    </a:lnTo>
                    <a:lnTo>
                      <a:pt x="40" y="838"/>
                    </a:lnTo>
                    <a:lnTo>
                      <a:pt x="995" y="80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8"/>
              <p:cNvSpPr/>
              <p:nvPr/>
            </p:nvSpPr>
            <p:spPr>
              <a:xfrm>
                <a:off x="2022082" y="3415236"/>
                <a:ext cx="607534" cy="605491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953" extrusionOk="0">
                    <a:moveTo>
                      <a:pt x="1476" y="0"/>
                    </a:moveTo>
                    <a:cubicBezTo>
                      <a:pt x="660" y="0"/>
                      <a:pt x="0" y="660"/>
                      <a:pt x="0" y="1477"/>
                    </a:cubicBezTo>
                    <a:cubicBezTo>
                      <a:pt x="0" y="2294"/>
                      <a:pt x="660" y="2953"/>
                      <a:pt x="1476" y="2953"/>
                    </a:cubicBezTo>
                    <a:cubicBezTo>
                      <a:pt x="2294" y="2953"/>
                      <a:pt x="2963" y="2294"/>
                      <a:pt x="2963" y="1477"/>
                    </a:cubicBezTo>
                    <a:cubicBezTo>
                      <a:pt x="2963" y="660"/>
                      <a:pt x="2294" y="0"/>
                      <a:pt x="14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8"/>
              <p:cNvSpPr/>
              <p:nvPr/>
            </p:nvSpPr>
            <p:spPr>
              <a:xfrm>
                <a:off x="2286381" y="3677485"/>
                <a:ext cx="78940" cy="8099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95" extrusionOk="0">
                    <a:moveTo>
                      <a:pt x="187" y="1"/>
                    </a:moveTo>
                    <a:cubicBezTo>
                      <a:pt x="80" y="1"/>
                      <a:pt x="1" y="90"/>
                      <a:pt x="1" y="198"/>
                    </a:cubicBezTo>
                    <a:cubicBezTo>
                      <a:pt x="1" y="306"/>
                      <a:pt x="80" y="394"/>
                      <a:pt x="187" y="394"/>
                    </a:cubicBezTo>
                    <a:cubicBezTo>
                      <a:pt x="296" y="394"/>
                      <a:pt x="384" y="306"/>
                      <a:pt x="384" y="198"/>
                    </a:cubicBezTo>
                    <a:cubicBezTo>
                      <a:pt x="384" y="90"/>
                      <a:pt x="296" y="1"/>
                      <a:pt x="187" y="1"/>
                    </a:cubicBez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8"/>
              <p:cNvSpPr/>
              <p:nvPr/>
            </p:nvSpPr>
            <p:spPr>
              <a:xfrm>
                <a:off x="2304630" y="3467727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39" y="0"/>
                    </a:moveTo>
                    <a:lnTo>
                      <a:pt x="0" y="1221"/>
                    </a:lnTo>
                    <a:lnTo>
                      <a:pt x="98" y="122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8"/>
              <p:cNvSpPr/>
              <p:nvPr/>
            </p:nvSpPr>
            <p:spPr>
              <a:xfrm>
                <a:off x="2324724" y="3467727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99" y="122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8"/>
              <p:cNvSpPr/>
              <p:nvPr/>
            </p:nvSpPr>
            <p:spPr>
              <a:xfrm>
                <a:off x="2125013" y="3703936"/>
                <a:ext cx="199914" cy="175516"/>
              </a:xfrm>
              <a:custGeom>
                <a:avLst/>
                <a:gdLst/>
                <a:ahLst/>
                <a:cxnLst/>
                <a:rect l="l" t="t" r="r" b="b"/>
                <a:pathLst>
                  <a:path w="975" h="856" extrusionOk="0">
                    <a:moveTo>
                      <a:pt x="915" y="0"/>
                    </a:moveTo>
                    <a:lnTo>
                      <a:pt x="1" y="817"/>
                    </a:lnTo>
                    <a:lnTo>
                      <a:pt x="40" y="856"/>
                    </a:lnTo>
                    <a:lnTo>
                      <a:pt x="974" y="69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8"/>
              <p:cNvSpPr/>
              <p:nvPr/>
            </p:nvSpPr>
            <p:spPr>
              <a:xfrm>
                <a:off x="2133010" y="3717879"/>
                <a:ext cx="206065" cy="17182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838" extrusionOk="0">
                    <a:moveTo>
                      <a:pt x="935" y="1"/>
                    </a:moveTo>
                    <a:lnTo>
                      <a:pt x="1" y="788"/>
                    </a:lnTo>
                    <a:lnTo>
                      <a:pt x="40" y="837"/>
                    </a:lnTo>
                    <a:lnTo>
                      <a:pt x="1005" y="79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8"/>
              <p:cNvSpPr/>
              <p:nvPr/>
            </p:nvSpPr>
            <p:spPr>
              <a:xfrm>
                <a:off x="2803087" y="3516117"/>
                <a:ext cx="607328" cy="605491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953" extrusionOk="0">
                    <a:moveTo>
                      <a:pt x="1476" y="1"/>
                    </a:moveTo>
                    <a:cubicBezTo>
                      <a:pt x="659" y="1"/>
                      <a:pt x="0" y="660"/>
                      <a:pt x="0" y="1477"/>
                    </a:cubicBezTo>
                    <a:cubicBezTo>
                      <a:pt x="0" y="2294"/>
                      <a:pt x="659" y="2953"/>
                      <a:pt x="1476" y="2953"/>
                    </a:cubicBezTo>
                    <a:cubicBezTo>
                      <a:pt x="2293" y="2953"/>
                      <a:pt x="2962" y="2294"/>
                      <a:pt x="2962" y="1477"/>
                    </a:cubicBezTo>
                    <a:cubicBezTo>
                      <a:pt x="2962" y="660"/>
                      <a:pt x="2293" y="1"/>
                      <a:pt x="14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"/>
              <p:cNvSpPr/>
              <p:nvPr/>
            </p:nvSpPr>
            <p:spPr>
              <a:xfrm>
                <a:off x="3067181" y="3778366"/>
                <a:ext cx="79145" cy="8099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95" extrusionOk="0">
                    <a:moveTo>
                      <a:pt x="188" y="1"/>
                    </a:moveTo>
                    <a:cubicBezTo>
                      <a:pt x="90" y="1"/>
                      <a:pt x="1" y="90"/>
                      <a:pt x="1" y="198"/>
                    </a:cubicBezTo>
                    <a:cubicBezTo>
                      <a:pt x="1" y="306"/>
                      <a:pt x="90" y="394"/>
                      <a:pt x="188" y="394"/>
                    </a:cubicBezTo>
                    <a:cubicBezTo>
                      <a:pt x="296" y="394"/>
                      <a:pt x="385" y="306"/>
                      <a:pt x="385" y="198"/>
                    </a:cubicBezTo>
                    <a:cubicBezTo>
                      <a:pt x="385" y="90"/>
                      <a:pt x="296" y="1"/>
                      <a:pt x="188" y="1"/>
                    </a:cubicBez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"/>
              <p:cNvSpPr/>
              <p:nvPr/>
            </p:nvSpPr>
            <p:spPr>
              <a:xfrm>
                <a:off x="3087480" y="3568608"/>
                <a:ext cx="18454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0" h="1221" extrusionOk="0">
                    <a:moveTo>
                      <a:pt x="40" y="0"/>
                    </a:moveTo>
                    <a:lnTo>
                      <a:pt x="0" y="1221"/>
                    </a:lnTo>
                    <a:lnTo>
                      <a:pt x="89" y="1221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"/>
              <p:cNvSpPr/>
              <p:nvPr/>
            </p:nvSpPr>
            <p:spPr>
              <a:xfrm>
                <a:off x="3105728" y="3568608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99" y="122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8"/>
              <p:cNvSpPr/>
              <p:nvPr/>
            </p:nvSpPr>
            <p:spPr>
              <a:xfrm>
                <a:off x="-9883" y="4062965"/>
                <a:ext cx="9191123" cy="1658999"/>
              </a:xfrm>
              <a:custGeom>
                <a:avLst/>
                <a:gdLst/>
                <a:ahLst/>
                <a:cxnLst/>
                <a:rect l="l" t="t" r="r" b="b"/>
                <a:pathLst>
                  <a:path w="44826" h="8091" extrusionOk="0">
                    <a:moveTo>
                      <a:pt x="22419" y="1"/>
                    </a:moveTo>
                    <a:cubicBezTo>
                      <a:pt x="13011" y="1"/>
                      <a:pt x="4744" y="1250"/>
                      <a:pt x="1" y="3140"/>
                    </a:cubicBezTo>
                    <a:lnTo>
                      <a:pt x="1" y="8090"/>
                    </a:lnTo>
                    <a:lnTo>
                      <a:pt x="44826" y="8090"/>
                    </a:lnTo>
                    <a:lnTo>
                      <a:pt x="44826" y="3140"/>
                    </a:lnTo>
                    <a:cubicBezTo>
                      <a:pt x="40083" y="1250"/>
                      <a:pt x="31816" y="1"/>
                      <a:pt x="22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8"/>
              <p:cNvSpPr/>
              <p:nvPr/>
            </p:nvSpPr>
            <p:spPr>
              <a:xfrm>
                <a:off x="-9883" y="4236636"/>
                <a:ext cx="9191123" cy="1485328"/>
              </a:xfrm>
              <a:custGeom>
                <a:avLst/>
                <a:gdLst/>
                <a:ahLst/>
                <a:cxnLst/>
                <a:rect l="l" t="t" r="r" b="b"/>
                <a:pathLst>
                  <a:path w="44826" h="7244" extrusionOk="0">
                    <a:moveTo>
                      <a:pt x="22419" y="0"/>
                    </a:moveTo>
                    <a:cubicBezTo>
                      <a:pt x="13011" y="0"/>
                      <a:pt x="4744" y="1122"/>
                      <a:pt x="1" y="2815"/>
                    </a:cubicBezTo>
                    <a:lnTo>
                      <a:pt x="1" y="7243"/>
                    </a:lnTo>
                    <a:lnTo>
                      <a:pt x="44826" y="7243"/>
                    </a:lnTo>
                    <a:lnTo>
                      <a:pt x="44826" y="2815"/>
                    </a:lnTo>
                    <a:cubicBezTo>
                      <a:pt x="40083" y="1122"/>
                      <a:pt x="31816" y="0"/>
                      <a:pt x="2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"/>
              <p:cNvSpPr/>
              <p:nvPr/>
            </p:nvSpPr>
            <p:spPr>
              <a:xfrm>
                <a:off x="191879" y="4983196"/>
                <a:ext cx="738759" cy="738768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603" extrusionOk="0">
                    <a:moveTo>
                      <a:pt x="1801" y="0"/>
                    </a:moveTo>
                    <a:cubicBezTo>
                      <a:pt x="808" y="0"/>
                      <a:pt x="1" y="807"/>
                      <a:pt x="1" y="1801"/>
                    </a:cubicBezTo>
                    <a:lnTo>
                      <a:pt x="1" y="3602"/>
                    </a:lnTo>
                    <a:lnTo>
                      <a:pt x="3603" y="3602"/>
                    </a:lnTo>
                    <a:lnTo>
                      <a:pt x="3603" y="1801"/>
                    </a:lnTo>
                    <a:cubicBezTo>
                      <a:pt x="3603" y="807"/>
                      <a:pt x="2796" y="0"/>
                      <a:pt x="18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"/>
              <p:cNvSpPr/>
              <p:nvPr/>
            </p:nvSpPr>
            <p:spPr>
              <a:xfrm>
                <a:off x="4645183" y="4323164"/>
                <a:ext cx="716615" cy="403934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1970" extrusionOk="0">
                    <a:moveTo>
                      <a:pt x="1" y="1"/>
                    </a:moveTo>
                    <a:lnTo>
                      <a:pt x="1" y="1969"/>
                    </a:lnTo>
                    <a:lnTo>
                      <a:pt x="3494" y="1969"/>
                    </a:lnTo>
                    <a:lnTo>
                      <a:pt x="34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"/>
              <p:cNvSpPr/>
              <p:nvPr/>
            </p:nvSpPr>
            <p:spPr>
              <a:xfrm>
                <a:off x="4487710" y="5410915"/>
                <a:ext cx="1037502" cy="311049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1517" extrusionOk="0">
                    <a:moveTo>
                      <a:pt x="1" y="1"/>
                    </a:moveTo>
                    <a:lnTo>
                      <a:pt x="769" y="1516"/>
                    </a:lnTo>
                    <a:lnTo>
                      <a:pt x="4292" y="1516"/>
                    </a:lnTo>
                    <a:lnTo>
                      <a:pt x="50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8"/>
              <p:cNvSpPr/>
              <p:nvPr/>
            </p:nvSpPr>
            <p:spPr>
              <a:xfrm>
                <a:off x="4199422" y="4787381"/>
                <a:ext cx="1614280" cy="565097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2756" extrusionOk="0">
                    <a:moveTo>
                      <a:pt x="0" y="0"/>
                    </a:moveTo>
                    <a:lnTo>
                      <a:pt x="0" y="2520"/>
                    </a:lnTo>
                    <a:cubicBezTo>
                      <a:pt x="0" y="2648"/>
                      <a:pt x="108" y="2756"/>
                      <a:pt x="236" y="2756"/>
                    </a:cubicBezTo>
                    <a:lnTo>
                      <a:pt x="7637" y="2756"/>
                    </a:lnTo>
                    <a:cubicBezTo>
                      <a:pt x="7764" y="2756"/>
                      <a:pt x="7873" y="2648"/>
                      <a:pt x="7873" y="2520"/>
                    </a:cubicBez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8"/>
              <p:cNvSpPr/>
              <p:nvPr/>
            </p:nvSpPr>
            <p:spPr>
              <a:xfrm>
                <a:off x="3898625" y="4323164"/>
                <a:ext cx="710464" cy="403934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1970" extrusionOk="0">
                    <a:moveTo>
                      <a:pt x="3464" y="1"/>
                    </a:moveTo>
                    <a:cubicBezTo>
                      <a:pt x="1782" y="1"/>
                      <a:pt x="689" y="149"/>
                      <a:pt x="168" y="247"/>
                    </a:cubicBezTo>
                    <a:cubicBezTo>
                      <a:pt x="40" y="267"/>
                      <a:pt x="0" y="434"/>
                      <a:pt x="109" y="503"/>
                    </a:cubicBezTo>
                    <a:cubicBezTo>
                      <a:pt x="975" y="1103"/>
                      <a:pt x="1417" y="1969"/>
                      <a:pt x="1417" y="1969"/>
                    </a:cubicBezTo>
                    <a:lnTo>
                      <a:pt x="3464" y="1969"/>
                    </a:lnTo>
                    <a:lnTo>
                      <a:pt x="3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"/>
              <p:cNvSpPr/>
              <p:nvPr/>
            </p:nvSpPr>
            <p:spPr>
              <a:xfrm>
                <a:off x="5403837" y="4323164"/>
                <a:ext cx="710464" cy="403934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1970" extrusionOk="0">
                    <a:moveTo>
                      <a:pt x="1" y="1"/>
                    </a:moveTo>
                    <a:lnTo>
                      <a:pt x="1" y="1969"/>
                    </a:lnTo>
                    <a:lnTo>
                      <a:pt x="2048" y="1969"/>
                    </a:lnTo>
                    <a:cubicBezTo>
                      <a:pt x="2048" y="1969"/>
                      <a:pt x="2491" y="1103"/>
                      <a:pt x="3357" y="503"/>
                    </a:cubicBezTo>
                    <a:cubicBezTo>
                      <a:pt x="3465" y="434"/>
                      <a:pt x="3425" y="267"/>
                      <a:pt x="3298" y="247"/>
                    </a:cubicBezTo>
                    <a:cubicBezTo>
                      <a:pt x="2776" y="149"/>
                      <a:pt x="1684" y="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"/>
              <p:cNvSpPr/>
              <p:nvPr/>
            </p:nvSpPr>
            <p:spPr>
              <a:xfrm>
                <a:off x="6142398" y="5112373"/>
                <a:ext cx="3038898" cy="609591"/>
              </a:xfrm>
              <a:custGeom>
                <a:avLst/>
                <a:gdLst/>
                <a:ahLst/>
                <a:cxnLst/>
                <a:rect l="l" t="t" r="r" b="b"/>
                <a:pathLst>
                  <a:path w="14821" h="2973" extrusionOk="0">
                    <a:moveTo>
                      <a:pt x="2963" y="0"/>
                    </a:moveTo>
                    <a:cubicBezTo>
                      <a:pt x="1329" y="0"/>
                      <a:pt x="1" y="1328"/>
                      <a:pt x="1" y="2972"/>
                    </a:cubicBezTo>
                    <a:lnTo>
                      <a:pt x="14821" y="2972"/>
                    </a:lnTo>
                    <a:lnTo>
                      <a:pt x="14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"/>
              <p:cNvSpPr/>
              <p:nvPr/>
            </p:nvSpPr>
            <p:spPr>
              <a:xfrm>
                <a:off x="1251330" y="4143752"/>
                <a:ext cx="1150274" cy="179617"/>
              </a:xfrm>
              <a:custGeom>
                <a:avLst/>
                <a:gdLst/>
                <a:ahLst/>
                <a:cxnLst/>
                <a:rect l="l" t="t" r="r" b="b"/>
                <a:pathLst>
                  <a:path w="5610" h="876" extrusionOk="0">
                    <a:moveTo>
                      <a:pt x="0" y="0"/>
                    </a:moveTo>
                    <a:lnTo>
                      <a:pt x="0" y="876"/>
                    </a:lnTo>
                    <a:lnTo>
                      <a:pt x="5609" y="876"/>
                    </a:lnTo>
                    <a:lnTo>
                      <a:pt x="5609" y="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"/>
              <p:cNvSpPr/>
              <p:nvPr/>
            </p:nvSpPr>
            <p:spPr>
              <a:xfrm>
                <a:off x="1251330" y="4323164"/>
                <a:ext cx="1150274" cy="177772"/>
              </a:xfrm>
              <a:custGeom>
                <a:avLst/>
                <a:gdLst/>
                <a:ahLst/>
                <a:cxnLst/>
                <a:rect l="l" t="t" r="r" b="b"/>
                <a:pathLst>
                  <a:path w="5610" h="867" extrusionOk="0">
                    <a:moveTo>
                      <a:pt x="0" y="1"/>
                    </a:moveTo>
                    <a:lnTo>
                      <a:pt x="0" y="867"/>
                    </a:lnTo>
                    <a:lnTo>
                      <a:pt x="5609" y="276"/>
                    </a:lnTo>
                    <a:lnTo>
                      <a:pt x="56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"/>
              <p:cNvSpPr/>
              <p:nvPr/>
            </p:nvSpPr>
            <p:spPr>
              <a:xfrm>
                <a:off x="2401410" y="4143752"/>
                <a:ext cx="1148429" cy="179617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76" extrusionOk="0">
                    <a:moveTo>
                      <a:pt x="5600" y="0"/>
                    </a:moveTo>
                    <a:lnTo>
                      <a:pt x="0" y="600"/>
                    </a:lnTo>
                    <a:lnTo>
                      <a:pt x="0" y="876"/>
                    </a:lnTo>
                    <a:lnTo>
                      <a:pt x="5600" y="876"/>
                    </a:lnTo>
                    <a:lnTo>
                      <a:pt x="5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8"/>
              <p:cNvSpPr/>
              <p:nvPr/>
            </p:nvSpPr>
            <p:spPr>
              <a:xfrm>
                <a:off x="2401410" y="4323164"/>
                <a:ext cx="177770" cy="1148443"/>
              </a:xfrm>
              <a:custGeom>
                <a:avLst/>
                <a:gdLst/>
                <a:ahLst/>
                <a:cxnLst/>
                <a:rect l="l" t="t" r="r" b="b"/>
                <a:pathLst>
                  <a:path w="867" h="5601" extrusionOk="0">
                    <a:moveTo>
                      <a:pt x="0" y="1"/>
                    </a:moveTo>
                    <a:lnTo>
                      <a:pt x="0" y="5601"/>
                    </a:lnTo>
                    <a:lnTo>
                      <a:pt x="866" y="5601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8"/>
              <p:cNvSpPr/>
              <p:nvPr/>
            </p:nvSpPr>
            <p:spPr>
              <a:xfrm>
                <a:off x="2221793" y="4323164"/>
                <a:ext cx="179820" cy="1148443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601" extrusionOk="0">
                    <a:moveTo>
                      <a:pt x="591" y="1"/>
                    </a:moveTo>
                    <a:lnTo>
                      <a:pt x="1" y="5601"/>
                    </a:lnTo>
                    <a:lnTo>
                      <a:pt x="876" y="5601"/>
                    </a:lnTo>
                    <a:lnTo>
                      <a:pt x="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8"/>
              <p:cNvSpPr/>
              <p:nvPr/>
            </p:nvSpPr>
            <p:spPr>
              <a:xfrm>
                <a:off x="1144298" y="3056001"/>
                <a:ext cx="2532449" cy="2532685"/>
              </a:xfrm>
              <a:custGeom>
                <a:avLst/>
                <a:gdLst/>
                <a:ahLst/>
                <a:cxnLst/>
                <a:rect l="l" t="t" r="r" b="b"/>
                <a:pathLst>
                  <a:path w="12351" h="12352" extrusionOk="0">
                    <a:moveTo>
                      <a:pt x="6171" y="1212"/>
                    </a:moveTo>
                    <a:cubicBezTo>
                      <a:pt x="8917" y="1212"/>
                      <a:pt x="11141" y="3436"/>
                      <a:pt x="11141" y="6181"/>
                    </a:cubicBezTo>
                    <a:cubicBezTo>
                      <a:pt x="11141" y="8917"/>
                      <a:pt x="8917" y="11141"/>
                      <a:pt x="6171" y="11141"/>
                    </a:cubicBezTo>
                    <a:cubicBezTo>
                      <a:pt x="3435" y="11141"/>
                      <a:pt x="1211" y="8917"/>
                      <a:pt x="1211" y="6181"/>
                    </a:cubicBezTo>
                    <a:cubicBezTo>
                      <a:pt x="1211" y="3436"/>
                      <a:pt x="3435" y="1212"/>
                      <a:pt x="6171" y="1212"/>
                    </a:cubicBezTo>
                    <a:close/>
                    <a:moveTo>
                      <a:pt x="6171" y="1"/>
                    </a:moveTo>
                    <a:cubicBezTo>
                      <a:pt x="2766" y="1"/>
                      <a:pt x="1" y="2776"/>
                      <a:pt x="1" y="6181"/>
                    </a:cubicBezTo>
                    <a:cubicBezTo>
                      <a:pt x="1" y="9586"/>
                      <a:pt x="2766" y="12352"/>
                      <a:pt x="6171" y="12352"/>
                    </a:cubicBezTo>
                    <a:cubicBezTo>
                      <a:pt x="9586" y="12352"/>
                      <a:pt x="12351" y="9586"/>
                      <a:pt x="12351" y="6181"/>
                    </a:cubicBezTo>
                    <a:cubicBezTo>
                      <a:pt x="12351" y="2776"/>
                      <a:pt x="9586" y="1"/>
                      <a:pt x="61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8"/>
              <p:cNvSpPr/>
              <p:nvPr/>
            </p:nvSpPr>
            <p:spPr>
              <a:xfrm>
                <a:off x="1673101" y="3453579"/>
                <a:ext cx="143323" cy="111604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443" extrusionOk="0">
                    <a:moveTo>
                      <a:pt x="699" y="1"/>
                    </a:moveTo>
                    <a:cubicBezTo>
                      <a:pt x="699" y="1"/>
                      <a:pt x="0" y="1"/>
                      <a:pt x="0" y="463"/>
                    </a:cubicBezTo>
                    <a:lnTo>
                      <a:pt x="0" y="5305"/>
                    </a:lnTo>
                    <a:lnTo>
                      <a:pt x="0" y="5443"/>
                    </a:lnTo>
                    <a:lnTo>
                      <a:pt x="699" y="5443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8"/>
              <p:cNvSpPr/>
              <p:nvPr/>
            </p:nvSpPr>
            <p:spPr>
              <a:xfrm>
                <a:off x="1255226" y="3558766"/>
                <a:ext cx="438170" cy="44883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9" extrusionOk="0">
                    <a:moveTo>
                      <a:pt x="467" y="1"/>
                    </a:moveTo>
                    <a:cubicBezTo>
                      <a:pt x="368" y="1"/>
                      <a:pt x="269" y="36"/>
                      <a:pt x="188" y="107"/>
                    </a:cubicBezTo>
                    <a:cubicBezTo>
                      <a:pt x="11" y="265"/>
                      <a:pt x="1" y="531"/>
                      <a:pt x="158" y="708"/>
                    </a:cubicBezTo>
                    <a:lnTo>
                      <a:pt x="1339" y="2046"/>
                    </a:lnTo>
                    <a:cubicBezTo>
                      <a:pt x="1424" y="2142"/>
                      <a:pt x="1543" y="2189"/>
                      <a:pt x="1660" y="2189"/>
                    </a:cubicBezTo>
                    <a:cubicBezTo>
                      <a:pt x="1762" y="2189"/>
                      <a:pt x="1862" y="2154"/>
                      <a:pt x="1940" y="2086"/>
                    </a:cubicBezTo>
                    <a:cubicBezTo>
                      <a:pt x="2117" y="1928"/>
                      <a:pt x="2137" y="1653"/>
                      <a:pt x="1979" y="1485"/>
                    </a:cubicBezTo>
                    <a:lnTo>
                      <a:pt x="788" y="147"/>
                    </a:lnTo>
                    <a:cubicBezTo>
                      <a:pt x="702" y="50"/>
                      <a:pt x="585" y="1"/>
                      <a:pt x="467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"/>
              <p:cNvSpPr/>
              <p:nvPr/>
            </p:nvSpPr>
            <p:spPr>
              <a:xfrm>
                <a:off x="1172594" y="3696759"/>
                <a:ext cx="437965" cy="44883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89" extrusionOk="0">
                    <a:moveTo>
                      <a:pt x="470" y="1"/>
                    </a:moveTo>
                    <a:cubicBezTo>
                      <a:pt x="370" y="1"/>
                      <a:pt x="269" y="36"/>
                      <a:pt x="187" y="104"/>
                    </a:cubicBezTo>
                    <a:cubicBezTo>
                      <a:pt x="10" y="261"/>
                      <a:pt x="1" y="537"/>
                      <a:pt x="148" y="704"/>
                    </a:cubicBezTo>
                    <a:lnTo>
                      <a:pt x="1339" y="2043"/>
                    </a:lnTo>
                    <a:cubicBezTo>
                      <a:pt x="1425" y="2139"/>
                      <a:pt x="1542" y="2189"/>
                      <a:pt x="1660" y="2189"/>
                    </a:cubicBezTo>
                    <a:cubicBezTo>
                      <a:pt x="1759" y="2189"/>
                      <a:pt x="1858" y="2154"/>
                      <a:pt x="1939" y="2082"/>
                    </a:cubicBezTo>
                    <a:cubicBezTo>
                      <a:pt x="2116" y="1925"/>
                      <a:pt x="2136" y="1658"/>
                      <a:pt x="1978" y="1481"/>
                    </a:cubicBezTo>
                    <a:lnTo>
                      <a:pt x="788" y="143"/>
                    </a:lnTo>
                    <a:cubicBezTo>
                      <a:pt x="703" y="48"/>
                      <a:pt x="587" y="1"/>
                      <a:pt x="47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"/>
              <p:cNvSpPr/>
              <p:nvPr/>
            </p:nvSpPr>
            <p:spPr>
              <a:xfrm>
                <a:off x="1081760" y="3839059"/>
                <a:ext cx="438170" cy="44801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5" extrusionOk="0">
                    <a:moveTo>
                      <a:pt x="474" y="1"/>
                    </a:moveTo>
                    <a:cubicBezTo>
                      <a:pt x="373" y="1"/>
                      <a:pt x="270" y="36"/>
                      <a:pt x="188" y="109"/>
                    </a:cubicBezTo>
                    <a:cubicBezTo>
                      <a:pt x="20" y="266"/>
                      <a:pt x="0" y="531"/>
                      <a:pt x="158" y="709"/>
                    </a:cubicBezTo>
                    <a:lnTo>
                      <a:pt x="1349" y="2047"/>
                    </a:lnTo>
                    <a:cubicBezTo>
                      <a:pt x="1428" y="2137"/>
                      <a:pt x="1545" y="2185"/>
                      <a:pt x="1663" y="2185"/>
                    </a:cubicBezTo>
                    <a:cubicBezTo>
                      <a:pt x="1764" y="2185"/>
                      <a:pt x="1867" y="2150"/>
                      <a:pt x="1949" y="2077"/>
                    </a:cubicBezTo>
                    <a:cubicBezTo>
                      <a:pt x="2117" y="1919"/>
                      <a:pt x="2136" y="1653"/>
                      <a:pt x="1979" y="1476"/>
                    </a:cubicBezTo>
                    <a:lnTo>
                      <a:pt x="788" y="138"/>
                    </a:lnTo>
                    <a:cubicBezTo>
                      <a:pt x="709" y="48"/>
                      <a:pt x="592" y="1"/>
                      <a:pt x="474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"/>
              <p:cNvSpPr/>
              <p:nvPr/>
            </p:nvSpPr>
            <p:spPr>
              <a:xfrm>
                <a:off x="1037266" y="4012730"/>
                <a:ext cx="438170" cy="447813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4" extrusionOk="0">
                    <a:moveTo>
                      <a:pt x="471" y="0"/>
                    </a:moveTo>
                    <a:cubicBezTo>
                      <a:pt x="371" y="0"/>
                      <a:pt x="270" y="35"/>
                      <a:pt x="188" y="108"/>
                    </a:cubicBezTo>
                    <a:cubicBezTo>
                      <a:pt x="21" y="266"/>
                      <a:pt x="1" y="531"/>
                      <a:pt x="158" y="708"/>
                    </a:cubicBezTo>
                    <a:lnTo>
                      <a:pt x="1350" y="2046"/>
                    </a:lnTo>
                    <a:cubicBezTo>
                      <a:pt x="1429" y="2137"/>
                      <a:pt x="1545" y="2184"/>
                      <a:pt x="1663" y="2184"/>
                    </a:cubicBezTo>
                    <a:cubicBezTo>
                      <a:pt x="1765" y="2184"/>
                      <a:pt x="1868" y="2149"/>
                      <a:pt x="1949" y="2076"/>
                    </a:cubicBezTo>
                    <a:cubicBezTo>
                      <a:pt x="2117" y="1919"/>
                      <a:pt x="2137" y="1653"/>
                      <a:pt x="1979" y="1476"/>
                    </a:cubicBezTo>
                    <a:lnTo>
                      <a:pt x="788" y="137"/>
                    </a:lnTo>
                    <a:cubicBezTo>
                      <a:pt x="704" y="47"/>
                      <a:pt x="588" y="0"/>
                      <a:pt x="471" y="0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"/>
              <p:cNvSpPr/>
              <p:nvPr/>
            </p:nvSpPr>
            <p:spPr>
              <a:xfrm>
                <a:off x="754924" y="3721980"/>
                <a:ext cx="1061492" cy="2558725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12479" extrusionOk="0">
                    <a:moveTo>
                      <a:pt x="5177" y="0"/>
                    </a:moveTo>
                    <a:cubicBezTo>
                      <a:pt x="4931" y="59"/>
                      <a:pt x="4695" y="158"/>
                      <a:pt x="4478" y="276"/>
                    </a:cubicBezTo>
                    <a:cubicBezTo>
                      <a:pt x="4380" y="325"/>
                      <a:pt x="4291" y="384"/>
                      <a:pt x="4203" y="444"/>
                    </a:cubicBezTo>
                    <a:cubicBezTo>
                      <a:pt x="3996" y="581"/>
                      <a:pt x="3809" y="739"/>
                      <a:pt x="3622" y="925"/>
                    </a:cubicBezTo>
                    <a:cubicBezTo>
                      <a:pt x="3602" y="945"/>
                      <a:pt x="3582" y="975"/>
                      <a:pt x="3553" y="995"/>
                    </a:cubicBezTo>
                    <a:cubicBezTo>
                      <a:pt x="3396" y="1162"/>
                      <a:pt x="3248" y="1339"/>
                      <a:pt x="3110" y="1526"/>
                    </a:cubicBezTo>
                    <a:cubicBezTo>
                      <a:pt x="3100" y="1546"/>
                      <a:pt x="3081" y="1555"/>
                      <a:pt x="3071" y="1575"/>
                    </a:cubicBezTo>
                    <a:cubicBezTo>
                      <a:pt x="2933" y="1762"/>
                      <a:pt x="2815" y="1959"/>
                      <a:pt x="2697" y="2146"/>
                    </a:cubicBezTo>
                    <a:cubicBezTo>
                      <a:pt x="2667" y="2185"/>
                      <a:pt x="2648" y="2224"/>
                      <a:pt x="2628" y="2264"/>
                    </a:cubicBezTo>
                    <a:cubicBezTo>
                      <a:pt x="2490" y="2490"/>
                      <a:pt x="2372" y="2716"/>
                      <a:pt x="2264" y="2943"/>
                    </a:cubicBezTo>
                    <a:cubicBezTo>
                      <a:pt x="2215" y="3031"/>
                      <a:pt x="2175" y="3120"/>
                      <a:pt x="2126" y="3199"/>
                    </a:cubicBezTo>
                    <a:cubicBezTo>
                      <a:pt x="2097" y="3278"/>
                      <a:pt x="2057" y="3356"/>
                      <a:pt x="2018" y="3445"/>
                    </a:cubicBezTo>
                    <a:cubicBezTo>
                      <a:pt x="1939" y="3622"/>
                      <a:pt x="1850" y="3809"/>
                      <a:pt x="1772" y="3996"/>
                    </a:cubicBezTo>
                    <a:cubicBezTo>
                      <a:pt x="1290" y="5137"/>
                      <a:pt x="925" y="6328"/>
                      <a:pt x="650" y="7549"/>
                    </a:cubicBezTo>
                    <a:cubicBezTo>
                      <a:pt x="492" y="8267"/>
                      <a:pt x="365" y="8995"/>
                      <a:pt x="266" y="9733"/>
                    </a:cubicBezTo>
                    <a:cubicBezTo>
                      <a:pt x="217" y="10038"/>
                      <a:pt x="0" y="12479"/>
                      <a:pt x="197" y="12479"/>
                    </a:cubicBezTo>
                    <a:lnTo>
                      <a:pt x="5177" y="12479"/>
                    </a:lnTo>
                    <a:lnTo>
                      <a:pt x="5177" y="0"/>
                    </a:ln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"/>
              <p:cNvSpPr/>
              <p:nvPr/>
            </p:nvSpPr>
            <p:spPr>
              <a:xfrm>
                <a:off x="1277575" y="3694709"/>
                <a:ext cx="187817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10" extrusionOk="0">
                    <a:moveTo>
                      <a:pt x="50" y="0"/>
                    </a:moveTo>
                    <a:cubicBezTo>
                      <a:pt x="40" y="0"/>
                      <a:pt x="30" y="5"/>
                      <a:pt x="20" y="15"/>
                    </a:cubicBezTo>
                    <a:cubicBezTo>
                      <a:pt x="0" y="25"/>
                      <a:pt x="0" y="55"/>
                      <a:pt x="10" y="74"/>
                    </a:cubicBezTo>
                    <a:lnTo>
                      <a:pt x="836" y="999"/>
                    </a:lnTo>
                    <a:cubicBezTo>
                      <a:pt x="847" y="1010"/>
                      <a:pt x="856" y="1010"/>
                      <a:pt x="866" y="1010"/>
                    </a:cubicBezTo>
                    <a:cubicBezTo>
                      <a:pt x="876" y="1010"/>
                      <a:pt x="886" y="1010"/>
                      <a:pt x="896" y="999"/>
                    </a:cubicBezTo>
                    <a:cubicBezTo>
                      <a:pt x="915" y="990"/>
                      <a:pt x="915" y="960"/>
                      <a:pt x="896" y="940"/>
                    </a:cubicBezTo>
                    <a:lnTo>
                      <a:pt x="79" y="15"/>
                    </a:lnTo>
                    <a:cubicBezTo>
                      <a:pt x="69" y="5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8"/>
              <p:cNvSpPr/>
              <p:nvPr/>
            </p:nvSpPr>
            <p:spPr>
              <a:xfrm>
                <a:off x="1192893" y="3831882"/>
                <a:ext cx="187612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010" extrusionOk="0">
                    <a:moveTo>
                      <a:pt x="53" y="1"/>
                    </a:moveTo>
                    <a:cubicBezTo>
                      <a:pt x="42" y="1"/>
                      <a:pt x="30" y="6"/>
                      <a:pt x="20" y="15"/>
                    </a:cubicBezTo>
                    <a:cubicBezTo>
                      <a:pt x="0" y="26"/>
                      <a:pt x="0" y="55"/>
                      <a:pt x="20" y="74"/>
                    </a:cubicBezTo>
                    <a:lnTo>
                      <a:pt x="836" y="990"/>
                    </a:lnTo>
                    <a:cubicBezTo>
                      <a:pt x="846" y="999"/>
                      <a:pt x="856" y="1010"/>
                      <a:pt x="866" y="1010"/>
                    </a:cubicBezTo>
                    <a:cubicBezTo>
                      <a:pt x="876" y="1010"/>
                      <a:pt x="886" y="999"/>
                      <a:pt x="895" y="999"/>
                    </a:cubicBezTo>
                    <a:cubicBezTo>
                      <a:pt x="915" y="980"/>
                      <a:pt x="915" y="951"/>
                      <a:pt x="905" y="940"/>
                    </a:cubicBezTo>
                    <a:lnTo>
                      <a:pt x="79" y="15"/>
                    </a:lnTo>
                    <a:cubicBezTo>
                      <a:pt x="74" y="6"/>
                      <a:pt x="64" y="1"/>
                      <a:pt x="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8"/>
              <p:cNvSpPr/>
              <p:nvPr/>
            </p:nvSpPr>
            <p:spPr>
              <a:xfrm>
                <a:off x="1134251" y="3999197"/>
                <a:ext cx="187817" cy="2072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11" extrusionOk="0">
                    <a:moveTo>
                      <a:pt x="47" y="0"/>
                    </a:moveTo>
                    <a:cubicBezTo>
                      <a:pt x="38" y="0"/>
                      <a:pt x="28" y="2"/>
                      <a:pt x="20" y="6"/>
                    </a:cubicBezTo>
                    <a:cubicBezTo>
                      <a:pt x="0" y="26"/>
                      <a:pt x="0" y="56"/>
                      <a:pt x="20" y="76"/>
                    </a:cubicBezTo>
                    <a:lnTo>
                      <a:pt x="837" y="990"/>
                    </a:lnTo>
                    <a:cubicBezTo>
                      <a:pt x="847" y="1001"/>
                      <a:pt x="857" y="1010"/>
                      <a:pt x="866" y="1010"/>
                    </a:cubicBezTo>
                    <a:cubicBezTo>
                      <a:pt x="877" y="1010"/>
                      <a:pt x="886" y="1001"/>
                      <a:pt x="896" y="1001"/>
                    </a:cubicBezTo>
                    <a:cubicBezTo>
                      <a:pt x="916" y="981"/>
                      <a:pt x="916" y="951"/>
                      <a:pt x="896" y="942"/>
                    </a:cubicBezTo>
                    <a:lnTo>
                      <a:pt x="79" y="17"/>
                    </a:lnTo>
                    <a:cubicBezTo>
                      <a:pt x="73" y="5"/>
                      <a:pt x="61" y="0"/>
                      <a:pt x="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"/>
              <p:cNvSpPr/>
              <p:nvPr/>
            </p:nvSpPr>
            <p:spPr>
              <a:xfrm>
                <a:off x="754924" y="4541125"/>
                <a:ext cx="1061492" cy="1739581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8484" extrusionOk="0">
                    <a:moveTo>
                      <a:pt x="1772" y="1"/>
                    </a:moveTo>
                    <a:cubicBezTo>
                      <a:pt x="1290" y="1142"/>
                      <a:pt x="925" y="2333"/>
                      <a:pt x="650" y="3554"/>
                    </a:cubicBezTo>
                    <a:cubicBezTo>
                      <a:pt x="492" y="4272"/>
                      <a:pt x="365" y="5000"/>
                      <a:pt x="266" y="5738"/>
                    </a:cubicBezTo>
                    <a:cubicBezTo>
                      <a:pt x="217" y="6043"/>
                      <a:pt x="0" y="8484"/>
                      <a:pt x="197" y="8484"/>
                    </a:cubicBezTo>
                    <a:lnTo>
                      <a:pt x="5177" y="8484"/>
                    </a:lnTo>
                    <a:lnTo>
                      <a:pt x="5177" y="1"/>
                    </a:ln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"/>
              <p:cNvSpPr/>
              <p:nvPr/>
            </p:nvSpPr>
            <p:spPr>
              <a:xfrm>
                <a:off x="3269147" y="4327265"/>
                <a:ext cx="141273" cy="1118097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453" extrusionOk="0">
                    <a:moveTo>
                      <a:pt x="0" y="1"/>
                    </a:moveTo>
                    <a:lnTo>
                      <a:pt x="0" y="5453"/>
                    </a:lnTo>
                    <a:lnTo>
                      <a:pt x="689" y="5453"/>
                    </a:lnTo>
                    <a:lnTo>
                      <a:pt x="689" y="5315"/>
                    </a:lnTo>
                    <a:lnTo>
                      <a:pt x="689" y="473"/>
                    </a:lnTo>
                    <a:cubicBezTo>
                      <a:pt x="68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"/>
              <p:cNvSpPr/>
              <p:nvPr/>
            </p:nvSpPr>
            <p:spPr>
              <a:xfrm>
                <a:off x="3392172" y="4434503"/>
                <a:ext cx="436120" cy="448428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187" extrusionOk="0">
                    <a:moveTo>
                      <a:pt x="1660" y="1"/>
                    </a:moveTo>
                    <a:cubicBezTo>
                      <a:pt x="1542" y="1"/>
                      <a:pt x="1425" y="50"/>
                      <a:pt x="1339" y="147"/>
                    </a:cubicBezTo>
                    <a:lnTo>
                      <a:pt x="148" y="1485"/>
                    </a:lnTo>
                    <a:cubicBezTo>
                      <a:pt x="1" y="1653"/>
                      <a:pt x="10" y="1928"/>
                      <a:pt x="187" y="2076"/>
                    </a:cubicBezTo>
                    <a:cubicBezTo>
                      <a:pt x="271" y="2150"/>
                      <a:pt x="374" y="2187"/>
                      <a:pt x="476" y="2187"/>
                    </a:cubicBezTo>
                    <a:cubicBezTo>
                      <a:pt x="591" y="2187"/>
                      <a:pt x="705" y="2140"/>
                      <a:pt x="788" y="2046"/>
                    </a:cubicBezTo>
                    <a:lnTo>
                      <a:pt x="1978" y="708"/>
                    </a:lnTo>
                    <a:cubicBezTo>
                      <a:pt x="2126" y="531"/>
                      <a:pt x="2116" y="265"/>
                      <a:pt x="1939" y="107"/>
                    </a:cubicBezTo>
                    <a:cubicBezTo>
                      <a:pt x="1858" y="36"/>
                      <a:pt x="1759" y="1"/>
                      <a:pt x="166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8"/>
              <p:cNvSpPr/>
              <p:nvPr/>
            </p:nvSpPr>
            <p:spPr>
              <a:xfrm>
                <a:off x="3474804" y="4572496"/>
                <a:ext cx="438170" cy="44883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9" extrusionOk="0">
                    <a:moveTo>
                      <a:pt x="1657" y="1"/>
                    </a:moveTo>
                    <a:cubicBezTo>
                      <a:pt x="1540" y="1"/>
                      <a:pt x="1424" y="48"/>
                      <a:pt x="1339" y="143"/>
                    </a:cubicBezTo>
                    <a:lnTo>
                      <a:pt x="158" y="1481"/>
                    </a:lnTo>
                    <a:cubicBezTo>
                      <a:pt x="1" y="1658"/>
                      <a:pt x="11" y="1925"/>
                      <a:pt x="188" y="2082"/>
                    </a:cubicBezTo>
                    <a:cubicBezTo>
                      <a:pt x="269" y="2154"/>
                      <a:pt x="368" y="2189"/>
                      <a:pt x="467" y="2189"/>
                    </a:cubicBezTo>
                    <a:cubicBezTo>
                      <a:pt x="585" y="2189"/>
                      <a:pt x="702" y="2139"/>
                      <a:pt x="788" y="2043"/>
                    </a:cubicBezTo>
                    <a:lnTo>
                      <a:pt x="1979" y="704"/>
                    </a:lnTo>
                    <a:cubicBezTo>
                      <a:pt x="2137" y="537"/>
                      <a:pt x="2117" y="261"/>
                      <a:pt x="1940" y="104"/>
                    </a:cubicBezTo>
                    <a:cubicBezTo>
                      <a:pt x="1858" y="36"/>
                      <a:pt x="1757" y="1"/>
                      <a:pt x="1657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8"/>
              <p:cNvSpPr/>
              <p:nvPr/>
            </p:nvSpPr>
            <p:spPr>
              <a:xfrm>
                <a:off x="3563587" y="4714796"/>
                <a:ext cx="438170" cy="44801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5" extrusionOk="0">
                    <a:moveTo>
                      <a:pt x="1666" y="1"/>
                    </a:moveTo>
                    <a:cubicBezTo>
                      <a:pt x="1550" y="1"/>
                      <a:pt x="1434" y="48"/>
                      <a:pt x="1349" y="138"/>
                    </a:cubicBezTo>
                    <a:lnTo>
                      <a:pt x="158" y="1476"/>
                    </a:lnTo>
                    <a:cubicBezTo>
                      <a:pt x="1" y="1653"/>
                      <a:pt x="20" y="1919"/>
                      <a:pt x="198" y="2077"/>
                    </a:cubicBezTo>
                    <a:cubicBezTo>
                      <a:pt x="279" y="2150"/>
                      <a:pt x="380" y="2185"/>
                      <a:pt x="481" y="2185"/>
                    </a:cubicBezTo>
                    <a:cubicBezTo>
                      <a:pt x="597" y="2185"/>
                      <a:pt x="714" y="2137"/>
                      <a:pt x="798" y="2047"/>
                    </a:cubicBezTo>
                    <a:lnTo>
                      <a:pt x="1979" y="709"/>
                    </a:lnTo>
                    <a:cubicBezTo>
                      <a:pt x="2137" y="531"/>
                      <a:pt x="2126" y="266"/>
                      <a:pt x="1949" y="109"/>
                    </a:cubicBezTo>
                    <a:cubicBezTo>
                      <a:pt x="1867" y="36"/>
                      <a:pt x="1767" y="1"/>
                      <a:pt x="1666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"/>
              <p:cNvSpPr/>
              <p:nvPr/>
            </p:nvSpPr>
            <p:spPr>
              <a:xfrm>
                <a:off x="3608081" y="4887647"/>
                <a:ext cx="438170" cy="44842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7" extrusionOk="0">
                    <a:moveTo>
                      <a:pt x="1660" y="1"/>
                    </a:moveTo>
                    <a:cubicBezTo>
                      <a:pt x="1546" y="1"/>
                      <a:pt x="1432" y="47"/>
                      <a:pt x="1349" y="141"/>
                    </a:cubicBezTo>
                    <a:lnTo>
                      <a:pt x="158" y="1480"/>
                    </a:lnTo>
                    <a:cubicBezTo>
                      <a:pt x="0" y="1657"/>
                      <a:pt x="20" y="1923"/>
                      <a:pt x="197" y="2080"/>
                    </a:cubicBezTo>
                    <a:cubicBezTo>
                      <a:pt x="278" y="2152"/>
                      <a:pt x="377" y="2187"/>
                      <a:pt x="476" y="2187"/>
                    </a:cubicBezTo>
                    <a:cubicBezTo>
                      <a:pt x="594" y="2187"/>
                      <a:pt x="712" y="2137"/>
                      <a:pt x="798" y="2041"/>
                    </a:cubicBezTo>
                    <a:lnTo>
                      <a:pt x="1979" y="712"/>
                    </a:lnTo>
                    <a:cubicBezTo>
                      <a:pt x="2136" y="535"/>
                      <a:pt x="2126" y="269"/>
                      <a:pt x="1949" y="112"/>
                    </a:cubicBezTo>
                    <a:cubicBezTo>
                      <a:pt x="1865" y="38"/>
                      <a:pt x="1762" y="1"/>
                      <a:pt x="166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"/>
              <p:cNvSpPr/>
              <p:nvPr/>
            </p:nvSpPr>
            <p:spPr>
              <a:xfrm>
                <a:off x="3269147" y="4597716"/>
                <a:ext cx="1059442" cy="2558725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2479" extrusionOk="0">
                    <a:moveTo>
                      <a:pt x="0" y="0"/>
                    </a:moveTo>
                    <a:lnTo>
                      <a:pt x="0" y="12479"/>
                    </a:lnTo>
                    <a:lnTo>
                      <a:pt x="4970" y="12479"/>
                    </a:lnTo>
                    <a:cubicBezTo>
                      <a:pt x="5167" y="12479"/>
                      <a:pt x="4950" y="10038"/>
                      <a:pt x="4911" y="9723"/>
                    </a:cubicBezTo>
                    <a:cubicBezTo>
                      <a:pt x="4813" y="8995"/>
                      <a:pt x="4684" y="8267"/>
                      <a:pt x="4517" y="7538"/>
                    </a:cubicBezTo>
                    <a:cubicBezTo>
                      <a:pt x="4242" y="6328"/>
                      <a:pt x="3877" y="5137"/>
                      <a:pt x="3396" y="3996"/>
                    </a:cubicBezTo>
                    <a:cubicBezTo>
                      <a:pt x="3317" y="3809"/>
                      <a:pt x="3238" y="3622"/>
                      <a:pt x="3149" y="3435"/>
                    </a:cubicBezTo>
                    <a:cubicBezTo>
                      <a:pt x="3110" y="3356"/>
                      <a:pt x="3081" y="3278"/>
                      <a:pt x="3041" y="3199"/>
                    </a:cubicBezTo>
                    <a:cubicBezTo>
                      <a:pt x="3002" y="3120"/>
                      <a:pt x="2952" y="3031"/>
                      <a:pt x="2913" y="2943"/>
                    </a:cubicBezTo>
                    <a:cubicBezTo>
                      <a:pt x="2795" y="2716"/>
                      <a:pt x="2677" y="2490"/>
                      <a:pt x="2539" y="2264"/>
                    </a:cubicBezTo>
                    <a:lnTo>
                      <a:pt x="2480" y="2146"/>
                    </a:lnTo>
                    <a:cubicBezTo>
                      <a:pt x="2362" y="1949"/>
                      <a:pt x="2234" y="1762"/>
                      <a:pt x="2097" y="1575"/>
                    </a:cubicBezTo>
                    <a:cubicBezTo>
                      <a:pt x="2086" y="1555"/>
                      <a:pt x="2077" y="1546"/>
                      <a:pt x="2057" y="1526"/>
                    </a:cubicBezTo>
                    <a:cubicBezTo>
                      <a:pt x="1919" y="1339"/>
                      <a:pt x="1771" y="1162"/>
                      <a:pt x="1614" y="995"/>
                    </a:cubicBezTo>
                    <a:cubicBezTo>
                      <a:pt x="1594" y="965"/>
                      <a:pt x="1565" y="945"/>
                      <a:pt x="1545" y="925"/>
                    </a:cubicBezTo>
                    <a:cubicBezTo>
                      <a:pt x="1368" y="739"/>
                      <a:pt x="1171" y="581"/>
                      <a:pt x="964" y="444"/>
                    </a:cubicBezTo>
                    <a:cubicBezTo>
                      <a:pt x="876" y="374"/>
                      <a:pt x="787" y="325"/>
                      <a:pt x="689" y="276"/>
                    </a:cubicBezTo>
                    <a:cubicBezTo>
                      <a:pt x="472" y="148"/>
                      <a:pt x="246" y="59"/>
                      <a:pt x="0" y="0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"/>
              <p:cNvSpPr/>
              <p:nvPr/>
            </p:nvSpPr>
            <p:spPr>
              <a:xfrm>
                <a:off x="3632276" y="4574137"/>
                <a:ext cx="187817" cy="20524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01" extrusionOk="0">
                    <a:moveTo>
                      <a:pt x="872" y="1"/>
                    </a:moveTo>
                    <a:cubicBezTo>
                      <a:pt x="860" y="1"/>
                      <a:pt x="849" y="5"/>
                      <a:pt x="837" y="17"/>
                    </a:cubicBezTo>
                    <a:lnTo>
                      <a:pt x="20" y="932"/>
                    </a:lnTo>
                    <a:cubicBezTo>
                      <a:pt x="0" y="952"/>
                      <a:pt x="0" y="981"/>
                      <a:pt x="20" y="992"/>
                    </a:cubicBezTo>
                    <a:cubicBezTo>
                      <a:pt x="30" y="1001"/>
                      <a:pt x="40" y="1001"/>
                      <a:pt x="50" y="1001"/>
                    </a:cubicBezTo>
                    <a:cubicBezTo>
                      <a:pt x="59" y="1001"/>
                      <a:pt x="70" y="1001"/>
                      <a:pt x="79" y="992"/>
                    </a:cubicBezTo>
                    <a:lnTo>
                      <a:pt x="896" y="66"/>
                    </a:lnTo>
                    <a:cubicBezTo>
                      <a:pt x="916" y="47"/>
                      <a:pt x="916" y="27"/>
                      <a:pt x="896" y="7"/>
                    </a:cubicBezTo>
                    <a:cubicBezTo>
                      <a:pt x="888" y="3"/>
                      <a:pt x="880" y="1"/>
                      <a:pt x="8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8"/>
              <p:cNvSpPr/>
              <p:nvPr/>
            </p:nvSpPr>
            <p:spPr>
              <a:xfrm>
                <a:off x="3716958" y="4709670"/>
                <a:ext cx="188022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010" extrusionOk="0">
                    <a:moveTo>
                      <a:pt x="863" y="1"/>
                    </a:moveTo>
                    <a:cubicBezTo>
                      <a:pt x="852" y="1"/>
                      <a:pt x="842" y="6"/>
                      <a:pt x="838" y="16"/>
                    </a:cubicBezTo>
                    <a:lnTo>
                      <a:pt x="11" y="941"/>
                    </a:lnTo>
                    <a:cubicBezTo>
                      <a:pt x="1" y="960"/>
                      <a:pt x="1" y="980"/>
                      <a:pt x="20" y="1000"/>
                    </a:cubicBezTo>
                    <a:cubicBezTo>
                      <a:pt x="31" y="1009"/>
                      <a:pt x="40" y="1009"/>
                      <a:pt x="50" y="1009"/>
                    </a:cubicBezTo>
                    <a:cubicBezTo>
                      <a:pt x="60" y="1009"/>
                      <a:pt x="70" y="1009"/>
                      <a:pt x="79" y="1000"/>
                    </a:cubicBezTo>
                    <a:lnTo>
                      <a:pt x="897" y="75"/>
                    </a:lnTo>
                    <a:cubicBezTo>
                      <a:pt x="916" y="55"/>
                      <a:pt x="916" y="25"/>
                      <a:pt x="897" y="16"/>
                    </a:cubicBezTo>
                    <a:cubicBezTo>
                      <a:pt x="887" y="6"/>
                      <a:pt x="874" y="1"/>
                      <a:pt x="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8"/>
              <p:cNvSpPr/>
              <p:nvPr/>
            </p:nvSpPr>
            <p:spPr>
              <a:xfrm>
                <a:off x="3775600" y="4877189"/>
                <a:ext cx="187817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10" extrusionOk="0">
                    <a:moveTo>
                      <a:pt x="863" y="0"/>
                    </a:moveTo>
                    <a:cubicBezTo>
                      <a:pt x="852" y="0"/>
                      <a:pt x="842" y="5"/>
                      <a:pt x="837" y="15"/>
                    </a:cubicBezTo>
                    <a:lnTo>
                      <a:pt x="10" y="940"/>
                    </a:lnTo>
                    <a:cubicBezTo>
                      <a:pt x="0" y="960"/>
                      <a:pt x="0" y="979"/>
                      <a:pt x="20" y="999"/>
                    </a:cubicBezTo>
                    <a:cubicBezTo>
                      <a:pt x="30" y="1009"/>
                      <a:pt x="40" y="1009"/>
                      <a:pt x="49" y="1009"/>
                    </a:cubicBezTo>
                    <a:cubicBezTo>
                      <a:pt x="60" y="1009"/>
                      <a:pt x="69" y="1009"/>
                      <a:pt x="79" y="999"/>
                    </a:cubicBezTo>
                    <a:lnTo>
                      <a:pt x="896" y="74"/>
                    </a:lnTo>
                    <a:cubicBezTo>
                      <a:pt x="915" y="54"/>
                      <a:pt x="915" y="25"/>
                      <a:pt x="896" y="15"/>
                    </a:cubicBezTo>
                    <a:cubicBezTo>
                      <a:pt x="886" y="5"/>
                      <a:pt x="874" y="0"/>
                      <a:pt x="8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8"/>
              <p:cNvSpPr/>
              <p:nvPr/>
            </p:nvSpPr>
            <p:spPr>
              <a:xfrm>
                <a:off x="3269147" y="5416861"/>
                <a:ext cx="1059442" cy="1739581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8484" extrusionOk="0">
                    <a:moveTo>
                      <a:pt x="0" y="1"/>
                    </a:moveTo>
                    <a:lnTo>
                      <a:pt x="0" y="8484"/>
                    </a:lnTo>
                    <a:lnTo>
                      <a:pt x="4970" y="8484"/>
                    </a:lnTo>
                    <a:cubicBezTo>
                      <a:pt x="5167" y="8484"/>
                      <a:pt x="4950" y="6043"/>
                      <a:pt x="4911" y="5728"/>
                    </a:cubicBezTo>
                    <a:cubicBezTo>
                      <a:pt x="4813" y="5000"/>
                      <a:pt x="4684" y="4272"/>
                      <a:pt x="4517" y="3543"/>
                    </a:cubicBezTo>
                    <a:cubicBezTo>
                      <a:pt x="4242" y="2333"/>
                      <a:pt x="3877" y="1142"/>
                      <a:pt x="3396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"/>
              <p:cNvSpPr/>
              <p:nvPr/>
            </p:nvSpPr>
            <p:spPr>
              <a:xfrm>
                <a:off x="8461011" y="2113216"/>
                <a:ext cx="371327" cy="12794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624" extrusionOk="0">
                    <a:moveTo>
                      <a:pt x="887" y="0"/>
                    </a:moveTo>
                    <a:cubicBezTo>
                      <a:pt x="830" y="0"/>
                      <a:pt x="769" y="19"/>
                      <a:pt x="709" y="62"/>
                    </a:cubicBezTo>
                    <a:cubicBezTo>
                      <a:pt x="630" y="161"/>
                      <a:pt x="630" y="259"/>
                      <a:pt x="659" y="338"/>
                    </a:cubicBezTo>
                    <a:cubicBezTo>
                      <a:pt x="571" y="338"/>
                      <a:pt x="502" y="387"/>
                      <a:pt x="453" y="456"/>
                    </a:cubicBezTo>
                    <a:cubicBezTo>
                      <a:pt x="413" y="387"/>
                      <a:pt x="335" y="347"/>
                      <a:pt x="246" y="347"/>
                    </a:cubicBezTo>
                    <a:cubicBezTo>
                      <a:pt x="118" y="347"/>
                      <a:pt x="0" y="456"/>
                      <a:pt x="0" y="594"/>
                    </a:cubicBezTo>
                    <a:lnTo>
                      <a:pt x="0" y="623"/>
                    </a:lnTo>
                    <a:lnTo>
                      <a:pt x="1811" y="623"/>
                    </a:lnTo>
                    <a:lnTo>
                      <a:pt x="1811" y="584"/>
                    </a:lnTo>
                    <a:cubicBezTo>
                      <a:pt x="1811" y="446"/>
                      <a:pt x="1702" y="338"/>
                      <a:pt x="1564" y="338"/>
                    </a:cubicBezTo>
                    <a:cubicBezTo>
                      <a:pt x="1496" y="338"/>
                      <a:pt x="1437" y="367"/>
                      <a:pt x="1387" y="407"/>
                    </a:cubicBezTo>
                    <a:cubicBezTo>
                      <a:pt x="1339" y="318"/>
                      <a:pt x="1240" y="259"/>
                      <a:pt x="1131" y="249"/>
                    </a:cubicBezTo>
                    <a:cubicBezTo>
                      <a:pt x="1131" y="110"/>
                      <a:pt x="1023" y="0"/>
                      <a:pt x="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"/>
              <p:cNvSpPr/>
              <p:nvPr/>
            </p:nvSpPr>
            <p:spPr>
              <a:xfrm>
                <a:off x="5874203" y="2141512"/>
                <a:ext cx="371327" cy="127741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623" extrusionOk="0">
                    <a:moveTo>
                      <a:pt x="923" y="0"/>
                    </a:moveTo>
                    <a:cubicBezTo>
                      <a:pt x="787" y="0"/>
                      <a:pt x="679" y="110"/>
                      <a:pt x="679" y="249"/>
                    </a:cubicBezTo>
                    <a:cubicBezTo>
                      <a:pt x="571" y="269"/>
                      <a:pt x="472" y="328"/>
                      <a:pt x="423" y="417"/>
                    </a:cubicBezTo>
                    <a:cubicBezTo>
                      <a:pt x="374" y="367"/>
                      <a:pt x="315" y="338"/>
                      <a:pt x="246" y="338"/>
                    </a:cubicBezTo>
                    <a:cubicBezTo>
                      <a:pt x="108" y="338"/>
                      <a:pt x="0" y="456"/>
                      <a:pt x="0" y="594"/>
                    </a:cubicBezTo>
                    <a:lnTo>
                      <a:pt x="0" y="623"/>
                    </a:lnTo>
                    <a:lnTo>
                      <a:pt x="1811" y="623"/>
                    </a:lnTo>
                    <a:lnTo>
                      <a:pt x="1811" y="594"/>
                    </a:lnTo>
                    <a:cubicBezTo>
                      <a:pt x="1811" y="456"/>
                      <a:pt x="1702" y="347"/>
                      <a:pt x="1564" y="347"/>
                    </a:cubicBezTo>
                    <a:cubicBezTo>
                      <a:pt x="1476" y="347"/>
                      <a:pt x="1397" y="387"/>
                      <a:pt x="1358" y="456"/>
                    </a:cubicBezTo>
                    <a:cubicBezTo>
                      <a:pt x="1319" y="387"/>
                      <a:pt x="1240" y="347"/>
                      <a:pt x="1151" y="338"/>
                    </a:cubicBezTo>
                    <a:cubicBezTo>
                      <a:pt x="1190" y="259"/>
                      <a:pt x="1181" y="161"/>
                      <a:pt x="1102" y="62"/>
                    </a:cubicBezTo>
                    <a:cubicBezTo>
                      <a:pt x="1042" y="19"/>
                      <a:pt x="980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"/>
              <p:cNvSpPr/>
              <p:nvPr/>
            </p:nvSpPr>
            <p:spPr>
              <a:xfrm>
                <a:off x="1204990" y="2093327"/>
                <a:ext cx="280495" cy="9739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475" extrusionOk="0">
                    <a:moveTo>
                      <a:pt x="698" y="1"/>
                    </a:moveTo>
                    <a:cubicBezTo>
                      <a:pt x="594" y="1"/>
                      <a:pt x="512" y="85"/>
                      <a:pt x="512" y="189"/>
                    </a:cubicBezTo>
                    <a:cubicBezTo>
                      <a:pt x="433" y="199"/>
                      <a:pt x="364" y="248"/>
                      <a:pt x="315" y="317"/>
                    </a:cubicBezTo>
                    <a:cubicBezTo>
                      <a:pt x="285" y="278"/>
                      <a:pt x="236" y="258"/>
                      <a:pt x="187" y="258"/>
                    </a:cubicBezTo>
                    <a:cubicBezTo>
                      <a:pt x="88" y="258"/>
                      <a:pt x="0" y="346"/>
                      <a:pt x="0" y="444"/>
                    </a:cubicBezTo>
                    <a:lnTo>
                      <a:pt x="0" y="474"/>
                    </a:lnTo>
                    <a:lnTo>
                      <a:pt x="1368" y="474"/>
                    </a:lnTo>
                    <a:lnTo>
                      <a:pt x="1368" y="455"/>
                    </a:lnTo>
                    <a:cubicBezTo>
                      <a:pt x="1368" y="346"/>
                      <a:pt x="1289" y="267"/>
                      <a:pt x="1181" y="267"/>
                    </a:cubicBezTo>
                    <a:cubicBezTo>
                      <a:pt x="1122" y="267"/>
                      <a:pt x="1063" y="297"/>
                      <a:pt x="1024" y="346"/>
                    </a:cubicBezTo>
                    <a:cubicBezTo>
                      <a:pt x="994" y="297"/>
                      <a:pt x="935" y="258"/>
                      <a:pt x="876" y="258"/>
                    </a:cubicBezTo>
                    <a:cubicBezTo>
                      <a:pt x="895" y="199"/>
                      <a:pt x="895" y="120"/>
                      <a:pt x="836" y="51"/>
                    </a:cubicBezTo>
                    <a:cubicBezTo>
                      <a:pt x="789" y="16"/>
                      <a:pt x="742" y="1"/>
                      <a:pt x="6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"/>
              <p:cNvSpPr/>
              <p:nvPr/>
            </p:nvSpPr>
            <p:spPr>
              <a:xfrm>
                <a:off x="2401410" y="4323164"/>
                <a:ext cx="1148429" cy="177772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67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5600" y="867"/>
                    </a:lnTo>
                    <a:lnTo>
                      <a:pt x="560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9" name="Google Shape;1649;p8"/>
            <p:cNvSpPr/>
            <p:nvPr/>
          </p:nvSpPr>
          <p:spPr>
            <a:xfrm>
              <a:off x="1894956" y="4274114"/>
              <a:ext cx="1011052" cy="101106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2470" y="0"/>
                  </a:moveTo>
                  <a:cubicBezTo>
                    <a:pt x="1103" y="0"/>
                    <a:pt x="1" y="1102"/>
                    <a:pt x="1" y="2470"/>
                  </a:cubicBezTo>
                  <a:cubicBezTo>
                    <a:pt x="1" y="3828"/>
                    <a:pt x="1103" y="4930"/>
                    <a:pt x="2470" y="4930"/>
                  </a:cubicBezTo>
                  <a:cubicBezTo>
                    <a:pt x="3828" y="4930"/>
                    <a:pt x="4931" y="3828"/>
                    <a:pt x="4931" y="2470"/>
                  </a:cubicBezTo>
                  <a:cubicBezTo>
                    <a:pt x="4931" y="1102"/>
                    <a:pt x="3828" y="0"/>
                    <a:pt x="2470" y="0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8"/>
          <p:cNvSpPr txBox="1">
            <a:spLocks noGrp="1"/>
          </p:cNvSpPr>
          <p:nvPr>
            <p:ph type="title"/>
          </p:nvPr>
        </p:nvSpPr>
        <p:spPr>
          <a:xfrm>
            <a:off x="720000" y="701500"/>
            <a:ext cx="7704000" cy="18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9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1653" name="Google Shape;1653;p9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1654" name="Google Shape;1654;p9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9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1738" name="Google Shape;1738;p9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9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9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9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9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9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9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9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9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9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9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9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9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9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9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1" name="Google Shape;1821;p9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"/>
            <p:cNvSpPr/>
            <p:nvPr/>
          </p:nvSpPr>
          <p:spPr>
            <a:xfrm>
              <a:off x="80949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9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9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9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9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9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9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9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9"/>
            <p:cNvSpPr/>
            <p:nvPr/>
          </p:nvSpPr>
          <p:spPr>
            <a:xfrm>
              <a:off x="674426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9"/>
            <p:cNvSpPr/>
            <p:nvPr/>
          </p:nvSpPr>
          <p:spPr>
            <a:xfrm>
              <a:off x="675040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"/>
            <p:cNvSpPr/>
            <p:nvPr/>
          </p:nvSpPr>
          <p:spPr>
            <a:xfrm>
              <a:off x="686501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9"/>
            <p:cNvSpPr/>
            <p:nvPr/>
          </p:nvSpPr>
          <p:spPr>
            <a:xfrm>
              <a:off x="714635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9"/>
            <p:cNvSpPr/>
            <p:nvPr/>
          </p:nvSpPr>
          <p:spPr>
            <a:xfrm>
              <a:off x="725481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9"/>
            <p:cNvSpPr/>
            <p:nvPr/>
          </p:nvSpPr>
          <p:spPr>
            <a:xfrm>
              <a:off x="738637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9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9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9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9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4" name="Google Shape;1844;p9"/>
          <p:cNvSpPr txBox="1">
            <a:spLocks noGrp="1"/>
          </p:cNvSpPr>
          <p:nvPr>
            <p:ph type="subTitle" idx="1"/>
          </p:nvPr>
        </p:nvSpPr>
        <p:spPr>
          <a:xfrm>
            <a:off x="720000" y="2647213"/>
            <a:ext cx="37125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9"/>
          <p:cNvSpPr txBox="1">
            <a:spLocks noGrp="1"/>
          </p:cNvSpPr>
          <p:nvPr>
            <p:ph type="title"/>
          </p:nvPr>
        </p:nvSpPr>
        <p:spPr>
          <a:xfrm>
            <a:off x="720000" y="1589388"/>
            <a:ext cx="4484100" cy="10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0"/>
          <p:cNvSpPr txBox="1">
            <a:spLocks noGrp="1"/>
          </p:cNvSpPr>
          <p:nvPr>
            <p:ph type="body" idx="1"/>
          </p:nvPr>
        </p:nvSpPr>
        <p:spPr>
          <a:xfrm>
            <a:off x="720000" y="3007000"/>
            <a:ext cx="44622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</a:lstStyle>
          <a:p>
            <a:endParaRPr/>
          </a:p>
        </p:txBody>
      </p:sp>
      <p:grpSp>
        <p:nvGrpSpPr>
          <p:cNvPr id="1848" name="Google Shape;1848;p10"/>
          <p:cNvGrpSpPr/>
          <p:nvPr/>
        </p:nvGrpSpPr>
        <p:grpSpPr>
          <a:xfrm>
            <a:off x="8010623" y="4329065"/>
            <a:ext cx="250404" cy="549532"/>
            <a:chOff x="7248623" y="4329065"/>
            <a:chExt cx="250404" cy="549532"/>
          </a:xfrm>
        </p:grpSpPr>
        <p:sp>
          <p:nvSpPr>
            <p:cNvPr id="1849" name="Google Shape;1849;p10"/>
            <p:cNvSpPr/>
            <p:nvPr/>
          </p:nvSpPr>
          <p:spPr>
            <a:xfrm>
              <a:off x="7403059" y="4365503"/>
              <a:ext cx="54233" cy="223287"/>
            </a:xfrm>
            <a:custGeom>
              <a:avLst/>
              <a:gdLst/>
              <a:ahLst/>
              <a:cxnLst/>
              <a:rect l="l" t="t" r="r" b="b"/>
              <a:pathLst>
                <a:path w="256" h="1054" extrusionOk="0">
                  <a:moveTo>
                    <a:pt x="256" y="0"/>
                  </a:moveTo>
                  <a:cubicBezTo>
                    <a:pt x="148" y="11"/>
                    <a:pt x="158" y="168"/>
                    <a:pt x="158" y="453"/>
                  </a:cubicBezTo>
                  <a:cubicBezTo>
                    <a:pt x="158" y="877"/>
                    <a:pt x="187" y="1004"/>
                    <a:pt x="0" y="1014"/>
                  </a:cubicBezTo>
                  <a:lnTo>
                    <a:pt x="0" y="1054"/>
                  </a:lnTo>
                  <a:cubicBezTo>
                    <a:pt x="59" y="1054"/>
                    <a:pt x="148" y="1034"/>
                    <a:pt x="187" y="1004"/>
                  </a:cubicBezTo>
                  <a:cubicBezTo>
                    <a:pt x="236" y="955"/>
                    <a:pt x="217" y="237"/>
                    <a:pt x="217" y="138"/>
                  </a:cubicBezTo>
                  <a:cubicBezTo>
                    <a:pt x="217" y="59"/>
                    <a:pt x="247" y="2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0" name="Google Shape;1850;p10"/>
            <p:cNvSpPr/>
            <p:nvPr/>
          </p:nvSpPr>
          <p:spPr>
            <a:xfrm>
              <a:off x="7403059" y="4367621"/>
              <a:ext cx="83468" cy="248285"/>
            </a:xfrm>
            <a:custGeom>
              <a:avLst/>
              <a:gdLst/>
              <a:ahLst/>
              <a:cxnLst/>
              <a:rect l="l" t="t" r="r" b="b"/>
              <a:pathLst>
                <a:path w="394" h="1172" extrusionOk="0">
                  <a:moveTo>
                    <a:pt x="306" y="1"/>
                  </a:moveTo>
                  <a:cubicBezTo>
                    <a:pt x="325" y="20"/>
                    <a:pt x="345" y="99"/>
                    <a:pt x="335" y="315"/>
                  </a:cubicBezTo>
                  <a:cubicBezTo>
                    <a:pt x="295" y="699"/>
                    <a:pt x="345" y="1033"/>
                    <a:pt x="187" y="1073"/>
                  </a:cubicBezTo>
                  <a:lnTo>
                    <a:pt x="0" y="1112"/>
                  </a:lnTo>
                  <a:lnTo>
                    <a:pt x="0" y="1171"/>
                  </a:lnTo>
                  <a:cubicBezTo>
                    <a:pt x="315" y="1162"/>
                    <a:pt x="394" y="1014"/>
                    <a:pt x="394" y="404"/>
                  </a:cubicBezTo>
                  <a:cubicBezTo>
                    <a:pt x="394" y="108"/>
                    <a:pt x="374" y="20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1" name="Google Shape;1851;p10"/>
            <p:cNvSpPr/>
            <p:nvPr/>
          </p:nvSpPr>
          <p:spPr>
            <a:xfrm>
              <a:off x="7403059" y="4365503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276" y="0"/>
                  </a:moveTo>
                  <a:cubicBezTo>
                    <a:pt x="266" y="0"/>
                    <a:pt x="256" y="30"/>
                    <a:pt x="247" y="50"/>
                  </a:cubicBezTo>
                  <a:cubicBezTo>
                    <a:pt x="236" y="70"/>
                    <a:pt x="227" y="109"/>
                    <a:pt x="227" y="138"/>
                  </a:cubicBezTo>
                  <a:cubicBezTo>
                    <a:pt x="227" y="237"/>
                    <a:pt x="247" y="955"/>
                    <a:pt x="197" y="1004"/>
                  </a:cubicBezTo>
                  <a:cubicBezTo>
                    <a:pt x="158" y="1034"/>
                    <a:pt x="59" y="1054"/>
                    <a:pt x="0" y="1063"/>
                  </a:cubicBezTo>
                  <a:lnTo>
                    <a:pt x="0" y="1122"/>
                  </a:lnTo>
                  <a:lnTo>
                    <a:pt x="197" y="1083"/>
                  </a:lnTo>
                  <a:cubicBezTo>
                    <a:pt x="374" y="1043"/>
                    <a:pt x="315" y="709"/>
                    <a:pt x="354" y="325"/>
                  </a:cubicBezTo>
                  <a:cubicBezTo>
                    <a:pt x="354" y="237"/>
                    <a:pt x="365" y="148"/>
                    <a:pt x="345" y="70"/>
                  </a:cubicBezTo>
                  <a:cubicBezTo>
                    <a:pt x="345" y="50"/>
                    <a:pt x="335" y="11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2" name="Google Shape;1852;p10"/>
            <p:cNvSpPr/>
            <p:nvPr/>
          </p:nvSpPr>
          <p:spPr>
            <a:xfrm>
              <a:off x="7403059" y="4365503"/>
              <a:ext cx="70969" cy="237905"/>
            </a:xfrm>
            <a:custGeom>
              <a:avLst/>
              <a:gdLst/>
              <a:ahLst/>
              <a:cxnLst/>
              <a:rect l="l" t="t" r="r" b="b"/>
              <a:pathLst>
                <a:path w="335" h="1123" extrusionOk="0">
                  <a:moveTo>
                    <a:pt x="247" y="0"/>
                  </a:moveTo>
                  <a:cubicBezTo>
                    <a:pt x="227" y="0"/>
                    <a:pt x="217" y="30"/>
                    <a:pt x="217" y="50"/>
                  </a:cubicBezTo>
                  <a:cubicBezTo>
                    <a:pt x="207" y="70"/>
                    <a:pt x="197" y="109"/>
                    <a:pt x="197" y="138"/>
                  </a:cubicBezTo>
                  <a:cubicBezTo>
                    <a:pt x="197" y="237"/>
                    <a:pt x="217" y="955"/>
                    <a:pt x="168" y="1004"/>
                  </a:cubicBezTo>
                  <a:cubicBezTo>
                    <a:pt x="13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68" y="1083"/>
                  </a:lnTo>
                  <a:cubicBezTo>
                    <a:pt x="335" y="1043"/>
                    <a:pt x="286" y="709"/>
                    <a:pt x="315" y="325"/>
                  </a:cubicBezTo>
                  <a:cubicBezTo>
                    <a:pt x="315" y="237"/>
                    <a:pt x="325" y="148"/>
                    <a:pt x="306" y="70"/>
                  </a:cubicBezTo>
                  <a:cubicBezTo>
                    <a:pt x="306" y="50"/>
                    <a:pt x="295" y="11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3" name="Google Shape;1853;p10"/>
            <p:cNvSpPr/>
            <p:nvPr/>
          </p:nvSpPr>
          <p:spPr>
            <a:xfrm>
              <a:off x="7403059" y="4365503"/>
              <a:ext cx="73087" cy="237905"/>
            </a:xfrm>
            <a:custGeom>
              <a:avLst/>
              <a:gdLst/>
              <a:ahLst/>
              <a:cxnLst/>
              <a:rect l="l" t="t" r="r" b="b"/>
              <a:pathLst>
                <a:path w="345" h="1123" extrusionOk="0">
                  <a:moveTo>
                    <a:pt x="266" y="0"/>
                  </a:moveTo>
                  <a:cubicBezTo>
                    <a:pt x="247" y="0"/>
                    <a:pt x="236" y="30"/>
                    <a:pt x="236" y="50"/>
                  </a:cubicBezTo>
                  <a:cubicBezTo>
                    <a:pt x="217" y="70"/>
                    <a:pt x="217" y="109"/>
                    <a:pt x="217" y="138"/>
                  </a:cubicBezTo>
                  <a:cubicBezTo>
                    <a:pt x="217" y="237"/>
                    <a:pt x="236" y="955"/>
                    <a:pt x="187" y="1004"/>
                  </a:cubicBezTo>
                  <a:cubicBezTo>
                    <a:pt x="14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87" y="1083"/>
                  </a:lnTo>
                  <a:cubicBezTo>
                    <a:pt x="345" y="1043"/>
                    <a:pt x="295" y="709"/>
                    <a:pt x="335" y="325"/>
                  </a:cubicBezTo>
                  <a:cubicBezTo>
                    <a:pt x="335" y="237"/>
                    <a:pt x="345" y="148"/>
                    <a:pt x="325" y="70"/>
                  </a:cubicBezTo>
                  <a:cubicBezTo>
                    <a:pt x="325" y="50"/>
                    <a:pt x="315" y="11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4" name="Google Shape;1854;p10"/>
            <p:cNvSpPr/>
            <p:nvPr/>
          </p:nvSpPr>
          <p:spPr>
            <a:xfrm>
              <a:off x="7399882" y="4365503"/>
              <a:ext cx="76265" cy="238117"/>
            </a:xfrm>
            <a:custGeom>
              <a:avLst/>
              <a:gdLst/>
              <a:ahLst/>
              <a:cxnLst/>
              <a:rect l="l" t="t" r="r" b="b"/>
              <a:pathLst>
                <a:path w="360" h="1124" extrusionOk="0">
                  <a:moveTo>
                    <a:pt x="232" y="109"/>
                  </a:moveTo>
                  <a:cubicBezTo>
                    <a:pt x="222" y="138"/>
                    <a:pt x="232" y="158"/>
                    <a:pt x="232" y="188"/>
                  </a:cubicBezTo>
                  <a:lnTo>
                    <a:pt x="232" y="109"/>
                  </a:lnTo>
                  <a:close/>
                  <a:moveTo>
                    <a:pt x="232" y="266"/>
                  </a:moveTo>
                  <a:lnTo>
                    <a:pt x="232" y="581"/>
                  </a:lnTo>
                  <a:cubicBezTo>
                    <a:pt x="242" y="473"/>
                    <a:pt x="242" y="374"/>
                    <a:pt x="232" y="266"/>
                  </a:cubicBezTo>
                  <a:close/>
                  <a:moveTo>
                    <a:pt x="212" y="965"/>
                  </a:moveTo>
                  <a:lnTo>
                    <a:pt x="212" y="965"/>
                  </a:lnTo>
                  <a:cubicBezTo>
                    <a:pt x="202" y="975"/>
                    <a:pt x="202" y="995"/>
                    <a:pt x="192" y="1004"/>
                  </a:cubicBezTo>
                  <a:cubicBezTo>
                    <a:pt x="202" y="995"/>
                    <a:pt x="212" y="975"/>
                    <a:pt x="212" y="965"/>
                  </a:cubicBezTo>
                  <a:close/>
                  <a:moveTo>
                    <a:pt x="271" y="0"/>
                  </a:moveTo>
                  <a:cubicBezTo>
                    <a:pt x="262" y="0"/>
                    <a:pt x="262" y="11"/>
                    <a:pt x="262" y="11"/>
                  </a:cubicBezTo>
                  <a:cubicBezTo>
                    <a:pt x="251" y="20"/>
                    <a:pt x="251" y="30"/>
                    <a:pt x="251" y="30"/>
                  </a:cubicBezTo>
                  <a:cubicBezTo>
                    <a:pt x="232" y="59"/>
                    <a:pt x="232" y="79"/>
                    <a:pt x="232" y="109"/>
                  </a:cubicBezTo>
                  <a:cubicBezTo>
                    <a:pt x="242" y="79"/>
                    <a:pt x="242" y="59"/>
                    <a:pt x="251" y="40"/>
                  </a:cubicBezTo>
                  <a:cubicBezTo>
                    <a:pt x="262" y="30"/>
                    <a:pt x="262" y="20"/>
                    <a:pt x="262" y="20"/>
                  </a:cubicBezTo>
                  <a:lnTo>
                    <a:pt x="271" y="11"/>
                  </a:lnTo>
                  <a:lnTo>
                    <a:pt x="310" y="11"/>
                  </a:lnTo>
                  <a:cubicBezTo>
                    <a:pt x="321" y="11"/>
                    <a:pt x="330" y="30"/>
                    <a:pt x="330" y="40"/>
                  </a:cubicBezTo>
                  <a:cubicBezTo>
                    <a:pt x="330" y="50"/>
                    <a:pt x="340" y="59"/>
                    <a:pt x="340" y="79"/>
                  </a:cubicBezTo>
                  <a:cubicBezTo>
                    <a:pt x="340" y="99"/>
                    <a:pt x="350" y="129"/>
                    <a:pt x="350" y="148"/>
                  </a:cubicBezTo>
                  <a:cubicBezTo>
                    <a:pt x="350" y="207"/>
                    <a:pt x="350" y="256"/>
                    <a:pt x="340" y="306"/>
                  </a:cubicBezTo>
                  <a:cubicBezTo>
                    <a:pt x="330" y="414"/>
                    <a:pt x="330" y="512"/>
                    <a:pt x="330" y="621"/>
                  </a:cubicBezTo>
                  <a:cubicBezTo>
                    <a:pt x="330" y="670"/>
                    <a:pt x="321" y="729"/>
                    <a:pt x="321" y="778"/>
                  </a:cubicBezTo>
                  <a:cubicBezTo>
                    <a:pt x="321" y="827"/>
                    <a:pt x="310" y="877"/>
                    <a:pt x="301" y="936"/>
                  </a:cubicBezTo>
                  <a:cubicBezTo>
                    <a:pt x="301" y="955"/>
                    <a:pt x="291" y="984"/>
                    <a:pt x="281" y="1004"/>
                  </a:cubicBezTo>
                  <a:cubicBezTo>
                    <a:pt x="271" y="1024"/>
                    <a:pt x="251" y="1054"/>
                    <a:pt x="232" y="1063"/>
                  </a:cubicBezTo>
                  <a:cubicBezTo>
                    <a:pt x="232" y="1063"/>
                    <a:pt x="222" y="1063"/>
                    <a:pt x="222" y="1073"/>
                  </a:cubicBezTo>
                  <a:lnTo>
                    <a:pt x="202" y="1073"/>
                  </a:lnTo>
                  <a:lnTo>
                    <a:pt x="163" y="1083"/>
                  </a:lnTo>
                  <a:lnTo>
                    <a:pt x="84" y="1103"/>
                  </a:lnTo>
                  <a:cubicBezTo>
                    <a:pt x="23" y="1115"/>
                    <a:pt x="0" y="1123"/>
                    <a:pt x="15" y="1123"/>
                  </a:cubicBezTo>
                  <a:cubicBezTo>
                    <a:pt x="24" y="1123"/>
                    <a:pt x="47" y="1120"/>
                    <a:pt x="84" y="1113"/>
                  </a:cubicBezTo>
                  <a:lnTo>
                    <a:pt x="163" y="1093"/>
                  </a:lnTo>
                  <a:lnTo>
                    <a:pt x="202" y="1083"/>
                  </a:lnTo>
                  <a:lnTo>
                    <a:pt x="222" y="1083"/>
                  </a:lnTo>
                  <a:cubicBezTo>
                    <a:pt x="232" y="1073"/>
                    <a:pt x="232" y="1073"/>
                    <a:pt x="242" y="1073"/>
                  </a:cubicBezTo>
                  <a:cubicBezTo>
                    <a:pt x="262" y="1054"/>
                    <a:pt x="281" y="1034"/>
                    <a:pt x="291" y="1014"/>
                  </a:cubicBezTo>
                  <a:cubicBezTo>
                    <a:pt x="301" y="984"/>
                    <a:pt x="310" y="955"/>
                    <a:pt x="310" y="936"/>
                  </a:cubicBezTo>
                  <a:cubicBezTo>
                    <a:pt x="330" y="886"/>
                    <a:pt x="330" y="827"/>
                    <a:pt x="330" y="778"/>
                  </a:cubicBezTo>
                  <a:cubicBezTo>
                    <a:pt x="340" y="729"/>
                    <a:pt x="340" y="670"/>
                    <a:pt x="340" y="621"/>
                  </a:cubicBezTo>
                  <a:cubicBezTo>
                    <a:pt x="340" y="522"/>
                    <a:pt x="340" y="414"/>
                    <a:pt x="350" y="306"/>
                  </a:cubicBezTo>
                  <a:cubicBezTo>
                    <a:pt x="360" y="256"/>
                    <a:pt x="360" y="207"/>
                    <a:pt x="360" y="148"/>
                  </a:cubicBezTo>
                  <a:cubicBezTo>
                    <a:pt x="360" y="129"/>
                    <a:pt x="350" y="99"/>
                    <a:pt x="350" y="79"/>
                  </a:cubicBezTo>
                  <a:cubicBezTo>
                    <a:pt x="350" y="59"/>
                    <a:pt x="340" y="50"/>
                    <a:pt x="340" y="40"/>
                  </a:cubicBezTo>
                  <a:cubicBezTo>
                    <a:pt x="340" y="30"/>
                    <a:pt x="330" y="20"/>
                    <a:pt x="330" y="20"/>
                  </a:cubicBezTo>
                  <a:cubicBezTo>
                    <a:pt x="330" y="11"/>
                    <a:pt x="321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5" name="Google Shape;1855;p10"/>
            <p:cNvSpPr/>
            <p:nvPr/>
          </p:nvSpPr>
          <p:spPr>
            <a:xfrm>
              <a:off x="7294594" y="4561462"/>
              <a:ext cx="54445" cy="223287"/>
            </a:xfrm>
            <a:custGeom>
              <a:avLst/>
              <a:gdLst/>
              <a:ahLst/>
              <a:cxnLst/>
              <a:rect l="l" t="t" r="r" b="b"/>
              <a:pathLst>
                <a:path w="257" h="105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1"/>
                    <a:pt x="40" y="50"/>
                    <a:pt x="40" y="129"/>
                  </a:cubicBezTo>
                  <a:cubicBezTo>
                    <a:pt x="40" y="237"/>
                    <a:pt x="20" y="945"/>
                    <a:pt x="70" y="1004"/>
                  </a:cubicBezTo>
                  <a:cubicBezTo>
                    <a:pt x="109" y="1034"/>
                    <a:pt x="197" y="1054"/>
                    <a:pt x="256" y="1054"/>
                  </a:cubicBezTo>
                  <a:lnTo>
                    <a:pt x="256" y="1014"/>
                  </a:lnTo>
                  <a:cubicBezTo>
                    <a:pt x="70" y="1004"/>
                    <a:pt x="99" y="866"/>
                    <a:pt x="99" y="453"/>
                  </a:cubicBezTo>
                  <a:cubicBezTo>
                    <a:pt x="99" y="158"/>
                    <a:pt x="109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6" name="Google Shape;1856;p10"/>
            <p:cNvSpPr/>
            <p:nvPr/>
          </p:nvSpPr>
          <p:spPr>
            <a:xfrm>
              <a:off x="7263452" y="4561462"/>
              <a:ext cx="85586" cy="250404"/>
            </a:xfrm>
            <a:custGeom>
              <a:avLst/>
              <a:gdLst/>
              <a:ahLst/>
              <a:cxnLst/>
              <a:rect l="l" t="t" r="r" b="b"/>
              <a:pathLst>
                <a:path w="404" h="1182" extrusionOk="0">
                  <a:moveTo>
                    <a:pt x="99" y="0"/>
                  </a:moveTo>
                  <a:lnTo>
                    <a:pt x="99" y="0"/>
                  </a:lnTo>
                  <a:cubicBezTo>
                    <a:pt x="20" y="20"/>
                    <a:pt x="0" y="118"/>
                    <a:pt x="0" y="414"/>
                  </a:cubicBezTo>
                  <a:cubicBezTo>
                    <a:pt x="0" y="1024"/>
                    <a:pt x="79" y="1172"/>
                    <a:pt x="403" y="1181"/>
                  </a:cubicBezTo>
                  <a:lnTo>
                    <a:pt x="403" y="1122"/>
                  </a:lnTo>
                  <a:lnTo>
                    <a:pt x="206" y="1073"/>
                  </a:lnTo>
                  <a:cubicBezTo>
                    <a:pt x="49" y="1044"/>
                    <a:pt x="99" y="709"/>
                    <a:pt x="69" y="326"/>
                  </a:cubicBezTo>
                  <a:cubicBezTo>
                    <a:pt x="49" y="109"/>
                    <a:pt x="79" y="3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7" name="Google Shape;1857;p10"/>
            <p:cNvSpPr/>
            <p:nvPr/>
          </p:nvSpPr>
          <p:spPr>
            <a:xfrm>
              <a:off x="7269595" y="4561462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59" y="0"/>
                  </a:moveTo>
                  <a:cubicBezTo>
                    <a:pt x="40" y="11"/>
                    <a:pt x="30" y="50"/>
                    <a:pt x="3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0" y="1044"/>
                    <a:pt x="168" y="1073"/>
                  </a:cubicBezTo>
                  <a:lnTo>
                    <a:pt x="374" y="1122"/>
                  </a:lnTo>
                  <a:lnTo>
                    <a:pt x="374" y="1054"/>
                  </a:lnTo>
                  <a:cubicBezTo>
                    <a:pt x="306" y="1054"/>
                    <a:pt x="217" y="1034"/>
                    <a:pt x="177" y="1004"/>
                  </a:cubicBezTo>
                  <a:cubicBezTo>
                    <a:pt x="118" y="945"/>
                    <a:pt x="138" y="237"/>
                    <a:pt x="138" y="129"/>
                  </a:cubicBezTo>
                  <a:cubicBezTo>
                    <a:pt x="138" y="99"/>
                    <a:pt x="138" y="70"/>
                    <a:pt x="129" y="40"/>
                  </a:cubicBezTo>
                  <a:cubicBezTo>
                    <a:pt x="118" y="30"/>
                    <a:pt x="109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8" name="Google Shape;1858;p10"/>
            <p:cNvSpPr/>
            <p:nvPr/>
          </p:nvSpPr>
          <p:spPr>
            <a:xfrm>
              <a:off x="7277858" y="4561462"/>
              <a:ext cx="71181" cy="235786"/>
            </a:xfrm>
            <a:custGeom>
              <a:avLst/>
              <a:gdLst/>
              <a:ahLst/>
              <a:cxnLst/>
              <a:rect l="l" t="t" r="r" b="b"/>
              <a:pathLst>
                <a:path w="336" h="1113" extrusionOk="0">
                  <a:moveTo>
                    <a:pt x="50" y="0"/>
                  </a:moveTo>
                  <a:cubicBezTo>
                    <a:pt x="40" y="11"/>
                    <a:pt x="31" y="50"/>
                    <a:pt x="2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1" y="1044"/>
                    <a:pt x="158" y="1073"/>
                  </a:cubicBezTo>
                  <a:lnTo>
                    <a:pt x="335" y="1113"/>
                  </a:lnTo>
                  <a:lnTo>
                    <a:pt x="335" y="1054"/>
                  </a:lnTo>
                  <a:cubicBezTo>
                    <a:pt x="276" y="1044"/>
                    <a:pt x="197" y="1034"/>
                    <a:pt x="168" y="1004"/>
                  </a:cubicBezTo>
                  <a:cubicBezTo>
                    <a:pt x="119" y="945"/>
                    <a:pt x="129" y="237"/>
                    <a:pt x="129" y="129"/>
                  </a:cubicBezTo>
                  <a:cubicBezTo>
                    <a:pt x="129" y="99"/>
                    <a:pt x="129" y="70"/>
                    <a:pt x="119" y="40"/>
                  </a:cubicBezTo>
                  <a:cubicBezTo>
                    <a:pt x="109" y="30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9" name="Google Shape;1859;p10"/>
            <p:cNvSpPr/>
            <p:nvPr/>
          </p:nvSpPr>
          <p:spPr>
            <a:xfrm>
              <a:off x="7273621" y="4561462"/>
              <a:ext cx="75418" cy="237905"/>
            </a:xfrm>
            <a:custGeom>
              <a:avLst/>
              <a:gdLst/>
              <a:ahLst/>
              <a:cxnLst/>
              <a:rect l="l" t="t" r="r" b="b"/>
              <a:pathLst>
                <a:path w="356" h="1123" extrusionOk="0">
                  <a:moveTo>
                    <a:pt x="60" y="0"/>
                  </a:moveTo>
                  <a:cubicBezTo>
                    <a:pt x="40" y="11"/>
                    <a:pt x="31" y="50"/>
                    <a:pt x="31" y="59"/>
                  </a:cubicBezTo>
                  <a:cubicBezTo>
                    <a:pt x="11" y="148"/>
                    <a:pt x="11" y="237"/>
                    <a:pt x="21" y="326"/>
                  </a:cubicBezTo>
                  <a:cubicBezTo>
                    <a:pt x="51" y="709"/>
                    <a:pt x="1" y="1044"/>
                    <a:pt x="158" y="1073"/>
                  </a:cubicBezTo>
                  <a:lnTo>
                    <a:pt x="355" y="1122"/>
                  </a:lnTo>
                  <a:lnTo>
                    <a:pt x="355" y="1054"/>
                  </a:lnTo>
                  <a:cubicBezTo>
                    <a:pt x="296" y="1054"/>
                    <a:pt x="208" y="1034"/>
                    <a:pt x="169" y="1004"/>
                  </a:cubicBezTo>
                  <a:cubicBezTo>
                    <a:pt x="119" y="945"/>
                    <a:pt x="139" y="237"/>
                    <a:pt x="139" y="129"/>
                  </a:cubicBezTo>
                  <a:cubicBezTo>
                    <a:pt x="139" y="99"/>
                    <a:pt x="129" y="70"/>
                    <a:pt x="119" y="40"/>
                  </a:cubicBezTo>
                  <a:cubicBezTo>
                    <a:pt x="119" y="30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0" name="Google Shape;1860;p10"/>
            <p:cNvSpPr/>
            <p:nvPr/>
          </p:nvSpPr>
          <p:spPr>
            <a:xfrm>
              <a:off x="7275951" y="4561462"/>
              <a:ext cx="76477" cy="238117"/>
            </a:xfrm>
            <a:custGeom>
              <a:avLst/>
              <a:gdLst/>
              <a:ahLst/>
              <a:cxnLst/>
              <a:rect l="l" t="t" r="r" b="b"/>
              <a:pathLst>
                <a:path w="361" h="1124" extrusionOk="0">
                  <a:moveTo>
                    <a:pt x="118" y="581"/>
                  </a:moveTo>
                  <a:cubicBezTo>
                    <a:pt x="118" y="680"/>
                    <a:pt x="118" y="788"/>
                    <a:pt x="128" y="886"/>
                  </a:cubicBezTo>
                  <a:cubicBezTo>
                    <a:pt x="138" y="916"/>
                    <a:pt x="138" y="945"/>
                    <a:pt x="138" y="965"/>
                  </a:cubicBezTo>
                  <a:cubicBezTo>
                    <a:pt x="147" y="975"/>
                    <a:pt x="147" y="995"/>
                    <a:pt x="158" y="1004"/>
                  </a:cubicBezTo>
                  <a:cubicBezTo>
                    <a:pt x="147" y="995"/>
                    <a:pt x="147" y="975"/>
                    <a:pt x="147" y="965"/>
                  </a:cubicBezTo>
                  <a:cubicBezTo>
                    <a:pt x="138" y="936"/>
                    <a:pt x="138" y="916"/>
                    <a:pt x="138" y="886"/>
                  </a:cubicBezTo>
                  <a:cubicBezTo>
                    <a:pt x="128" y="788"/>
                    <a:pt x="128" y="680"/>
                    <a:pt x="118" y="581"/>
                  </a:cubicBezTo>
                  <a:close/>
                  <a:moveTo>
                    <a:pt x="158" y="1004"/>
                  </a:moveTo>
                  <a:cubicBezTo>
                    <a:pt x="167" y="1014"/>
                    <a:pt x="177" y="1024"/>
                    <a:pt x="187" y="1024"/>
                  </a:cubicBezTo>
                  <a:cubicBezTo>
                    <a:pt x="177" y="1014"/>
                    <a:pt x="167" y="1014"/>
                    <a:pt x="158" y="1004"/>
                  </a:cubicBezTo>
                  <a:close/>
                  <a:moveTo>
                    <a:pt x="40" y="0"/>
                  </a:moveTo>
                  <a:cubicBezTo>
                    <a:pt x="40" y="0"/>
                    <a:pt x="29" y="11"/>
                    <a:pt x="29" y="20"/>
                  </a:cubicBezTo>
                  <a:cubicBezTo>
                    <a:pt x="20" y="20"/>
                    <a:pt x="20" y="30"/>
                    <a:pt x="20" y="30"/>
                  </a:cubicBezTo>
                  <a:cubicBezTo>
                    <a:pt x="20" y="50"/>
                    <a:pt x="10" y="59"/>
                    <a:pt x="10" y="70"/>
                  </a:cubicBezTo>
                  <a:cubicBezTo>
                    <a:pt x="0" y="99"/>
                    <a:pt x="0" y="129"/>
                    <a:pt x="0" y="148"/>
                  </a:cubicBezTo>
                  <a:cubicBezTo>
                    <a:pt x="0" y="207"/>
                    <a:pt x="0" y="256"/>
                    <a:pt x="10" y="306"/>
                  </a:cubicBezTo>
                  <a:cubicBezTo>
                    <a:pt x="10" y="414"/>
                    <a:pt x="20" y="512"/>
                    <a:pt x="20" y="621"/>
                  </a:cubicBezTo>
                  <a:lnTo>
                    <a:pt x="20" y="778"/>
                  </a:lnTo>
                  <a:cubicBezTo>
                    <a:pt x="29" y="827"/>
                    <a:pt x="29" y="877"/>
                    <a:pt x="40" y="936"/>
                  </a:cubicBezTo>
                  <a:cubicBezTo>
                    <a:pt x="49" y="955"/>
                    <a:pt x="49" y="985"/>
                    <a:pt x="69" y="1004"/>
                  </a:cubicBezTo>
                  <a:cubicBezTo>
                    <a:pt x="79" y="1034"/>
                    <a:pt x="88" y="1054"/>
                    <a:pt x="118" y="1073"/>
                  </a:cubicBezTo>
                  <a:cubicBezTo>
                    <a:pt x="118" y="1073"/>
                    <a:pt x="128" y="1073"/>
                    <a:pt x="138" y="1083"/>
                  </a:cubicBezTo>
                  <a:lnTo>
                    <a:pt x="158" y="1083"/>
                  </a:lnTo>
                  <a:lnTo>
                    <a:pt x="197" y="1093"/>
                  </a:lnTo>
                  <a:lnTo>
                    <a:pt x="266" y="1113"/>
                  </a:lnTo>
                  <a:cubicBezTo>
                    <a:pt x="307" y="1120"/>
                    <a:pt x="332" y="1123"/>
                    <a:pt x="343" y="1123"/>
                  </a:cubicBezTo>
                  <a:cubicBezTo>
                    <a:pt x="360" y="1123"/>
                    <a:pt x="337" y="1115"/>
                    <a:pt x="276" y="1103"/>
                  </a:cubicBezTo>
                  <a:lnTo>
                    <a:pt x="197" y="1083"/>
                  </a:lnTo>
                  <a:lnTo>
                    <a:pt x="158" y="1073"/>
                  </a:lnTo>
                  <a:lnTo>
                    <a:pt x="138" y="1073"/>
                  </a:lnTo>
                  <a:cubicBezTo>
                    <a:pt x="138" y="1063"/>
                    <a:pt x="128" y="1063"/>
                    <a:pt x="118" y="1063"/>
                  </a:cubicBezTo>
                  <a:cubicBezTo>
                    <a:pt x="99" y="1044"/>
                    <a:pt x="88" y="1024"/>
                    <a:pt x="79" y="1004"/>
                  </a:cubicBezTo>
                  <a:cubicBezTo>
                    <a:pt x="69" y="985"/>
                    <a:pt x="59" y="955"/>
                    <a:pt x="49" y="925"/>
                  </a:cubicBezTo>
                  <a:cubicBezTo>
                    <a:pt x="40" y="877"/>
                    <a:pt x="40" y="827"/>
                    <a:pt x="40" y="778"/>
                  </a:cubicBezTo>
                  <a:cubicBezTo>
                    <a:pt x="29" y="719"/>
                    <a:pt x="29" y="670"/>
                    <a:pt x="29" y="621"/>
                  </a:cubicBezTo>
                  <a:cubicBezTo>
                    <a:pt x="29" y="512"/>
                    <a:pt x="20" y="414"/>
                    <a:pt x="20" y="306"/>
                  </a:cubicBezTo>
                  <a:cubicBezTo>
                    <a:pt x="10" y="256"/>
                    <a:pt x="10" y="207"/>
                    <a:pt x="10" y="148"/>
                  </a:cubicBezTo>
                  <a:cubicBezTo>
                    <a:pt x="10" y="129"/>
                    <a:pt x="10" y="99"/>
                    <a:pt x="20" y="79"/>
                  </a:cubicBezTo>
                  <a:cubicBezTo>
                    <a:pt x="20" y="59"/>
                    <a:pt x="20" y="50"/>
                    <a:pt x="29" y="40"/>
                  </a:cubicBezTo>
                  <a:cubicBezTo>
                    <a:pt x="29" y="30"/>
                    <a:pt x="40" y="11"/>
                    <a:pt x="49" y="11"/>
                  </a:cubicBezTo>
                  <a:lnTo>
                    <a:pt x="79" y="11"/>
                  </a:lnTo>
                  <a:cubicBezTo>
                    <a:pt x="88" y="11"/>
                    <a:pt x="88" y="11"/>
                    <a:pt x="88" y="20"/>
                  </a:cubicBezTo>
                  <a:cubicBezTo>
                    <a:pt x="99" y="20"/>
                    <a:pt x="99" y="30"/>
                    <a:pt x="99" y="30"/>
                  </a:cubicBezTo>
                  <a:cubicBezTo>
                    <a:pt x="108" y="59"/>
                    <a:pt x="118" y="79"/>
                    <a:pt x="118" y="109"/>
                  </a:cubicBezTo>
                  <a:lnTo>
                    <a:pt x="118" y="188"/>
                  </a:lnTo>
                  <a:lnTo>
                    <a:pt x="118" y="267"/>
                  </a:lnTo>
                  <a:lnTo>
                    <a:pt x="118" y="581"/>
                  </a:lnTo>
                  <a:cubicBezTo>
                    <a:pt x="118" y="473"/>
                    <a:pt x="128" y="365"/>
                    <a:pt x="128" y="267"/>
                  </a:cubicBezTo>
                  <a:lnTo>
                    <a:pt x="128" y="188"/>
                  </a:lnTo>
                  <a:lnTo>
                    <a:pt x="128" y="109"/>
                  </a:lnTo>
                  <a:cubicBezTo>
                    <a:pt x="128" y="79"/>
                    <a:pt x="118" y="59"/>
                    <a:pt x="108" y="30"/>
                  </a:cubicBezTo>
                  <a:cubicBezTo>
                    <a:pt x="108" y="20"/>
                    <a:pt x="99" y="20"/>
                    <a:pt x="99" y="11"/>
                  </a:cubicBezTo>
                  <a:cubicBezTo>
                    <a:pt x="99" y="11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1" name="Google Shape;1861;p10"/>
            <p:cNvSpPr/>
            <p:nvPr/>
          </p:nvSpPr>
          <p:spPr>
            <a:xfrm>
              <a:off x="7342683" y="4330124"/>
              <a:ext cx="70969" cy="548473"/>
            </a:xfrm>
            <a:custGeom>
              <a:avLst/>
              <a:gdLst/>
              <a:ahLst/>
              <a:cxnLst/>
              <a:rect l="l" t="t" r="r" b="b"/>
              <a:pathLst>
                <a:path w="335" h="2589" extrusionOk="0">
                  <a:moveTo>
                    <a:pt x="167" y="0"/>
                  </a:moveTo>
                  <a:cubicBezTo>
                    <a:pt x="0" y="0"/>
                    <a:pt x="20" y="217"/>
                    <a:pt x="20" y="482"/>
                  </a:cubicBezTo>
                  <a:lnTo>
                    <a:pt x="20" y="2588"/>
                  </a:lnTo>
                  <a:lnTo>
                    <a:pt x="324" y="2588"/>
                  </a:lnTo>
                  <a:lnTo>
                    <a:pt x="324" y="482"/>
                  </a:lnTo>
                  <a:cubicBezTo>
                    <a:pt x="324" y="217"/>
                    <a:pt x="335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2" name="Google Shape;1862;p10"/>
            <p:cNvSpPr/>
            <p:nvPr/>
          </p:nvSpPr>
          <p:spPr>
            <a:xfrm>
              <a:off x="7352852" y="4330124"/>
              <a:ext cx="50420" cy="548473"/>
            </a:xfrm>
            <a:custGeom>
              <a:avLst/>
              <a:gdLst/>
              <a:ahLst/>
              <a:cxnLst/>
              <a:rect l="l" t="t" r="r" b="b"/>
              <a:pathLst>
                <a:path w="238" h="2589" extrusionOk="0">
                  <a:moveTo>
                    <a:pt x="119" y="0"/>
                  </a:moveTo>
                  <a:cubicBezTo>
                    <a:pt x="1" y="0"/>
                    <a:pt x="11" y="325"/>
                    <a:pt x="21" y="689"/>
                  </a:cubicBezTo>
                  <a:cubicBezTo>
                    <a:pt x="31" y="1014"/>
                    <a:pt x="51" y="2588"/>
                    <a:pt x="51" y="2588"/>
                  </a:cubicBezTo>
                  <a:lnTo>
                    <a:pt x="188" y="2588"/>
                  </a:lnTo>
                  <a:cubicBezTo>
                    <a:pt x="188" y="2588"/>
                    <a:pt x="217" y="1014"/>
                    <a:pt x="217" y="689"/>
                  </a:cubicBezTo>
                  <a:cubicBezTo>
                    <a:pt x="228" y="325"/>
                    <a:pt x="237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3" name="Google Shape;1863;p10"/>
            <p:cNvSpPr/>
            <p:nvPr/>
          </p:nvSpPr>
          <p:spPr>
            <a:xfrm>
              <a:off x="7361325" y="4330124"/>
              <a:ext cx="33472" cy="548473"/>
            </a:xfrm>
            <a:custGeom>
              <a:avLst/>
              <a:gdLst/>
              <a:ahLst/>
              <a:cxnLst/>
              <a:rect l="l" t="t" r="r" b="b"/>
              <a:pathLst>
                <a:path w="158" h="2589" extrusionOk="0">
                  <a:moveTo>
                    <a:pt x="79" y="0"/>
                  </a:moveTo>
                  <a:cubicBezTo>
                    <a:pt x="0" y="0"/>
                    <a:pt x="11" y="217"/>
                    <a:pt x="11" y="482"/>
                  </a:cubicBezTo>
                  <a:lnTo>
                    <a:pt x="11" y="2588"/>
                  </a:lnTo>
                  <a:lnTo>
                    <a:pt x="148" y="2588"/>
                  </a:lnTo>
                  <a:lnTo>
                    <a:pt x="148" y="482"/>
                  </a:lnTo>
                  <a:cubicBezTo>
                    <a:pt x="148" y="217"/>
                    <a:pt x="15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4" name="Google Shape;1864;p10"/>
            <p:cNvSpPr/>
            <p:nvPr/>
          </p:nvSpPr>
          <p:spPr>
            <a:xfrm>
              <a:off x="7361325" y="4329065"/>
              <a:ext cx="19066" cy="547414"/>
            </a:xfrm>
            <a:custGeom>
              <a:avLst/>
              <a:gdLst/>
              <a:ahLst/>
              <a:cxnLst/>
              <a:rect l="l" t="t" r="r" b="b"/>
              <a:pathLst>
                <a:path w="90" h="2584" extrusionOk="0">
                  <a:moveTo>
                    <a:pt x="76" y="1"/>
                  </a:moveTo>
                  <a:cubicBezTo>
                    <a:pt x="71" y="1"/>
                    <a:pt x="66" y="2"/>
                    <a:pt x="59" y="5"/>
                  </a:cubicBezTo>
                  <a:lnTo>
                    <a:pt x="40" y="25"/>
                  </a:lnTo>
                  <a:cubicBezTo>
                    <a:pt x="40" y="35"/>
                    <a:pt x="30" y="45"/>
                    <a:pt x="30" y="54"/>
                  </a:cubicBezTo>
                  <a:cubicBezTo>
                    <a:pt x="20" y="84"/>
                    <a:pt x="11" y="104"/>
                    <a:pt x="11" y="133"/>
                  </a:cubicBezTo>
                  <a:cubicBezTo>
                    <a:pt x="11" y="163"/>
                    <a:pt x="11" y="183"/>
                    <a:pt x="0" y="212"/>
                  </a:cubicBezTo>
                  <a:lnTo>
                    <a:pt x="0" y="369"/>
                  </a:lnTo>
                  <a:lnTo>
                    <a:pt x="0" y="684"/>
                  </a:lnTo>
                  <a:lnTo>
                    <a:pt x="0" y="1324"/>
                  </a:lnTo>
                  <a:cubicBezTo>
                    <a:pt x="0" y="1747"/>
                    <a:pt x="0" y="2160"/>
                    <a:pt x="11" y="2584"/>
                  </a:cubicBezTo>
                  <a:lnTo>
                    <a:pt x="11" y="1324"/>
                  </a:lnTo>
                  <a:lnTo>
                    <a:pt x="11" y="684"/>
                  </a:lnTo>
                  <a:lnTo>
                    <a:pt x="11" y="369"/>
                  </a:lnTo>
                  <a:cubicBezTo>
                    <a:pt x="11" y="320"/>
                    <a:pt x="11" y="261"/>
                    <a:pt x="20" y="212"/>
                  </a:cubicBezTo>
                  <a:lnTo>
                    <a:pt x="20" y="133"/>
                  </a:lnTo>
                  <a:cubicBezTo>
                    <a:pt x="30" y="104"/>
                    <a:pt x="30" y="84"/>
                    <a:pt x="40" y="54"/>
                  </a:cubicBezTo>
                  <a:cubicBezTo>
                    <a:pt x="40" y="45"/>
                    <a:pt x="50" y="35"/>
                    <a:pt x="50" y="25"/>
                  </a:cubicBezTo>
                  <a:cubicBezTo>
                    <a:pt x="59" y="25"/>
                    <a:pt x="59" y="15"/>
                    <a:pt x="70" y="15"/>
                  </a:cubicBezTo>
                  <a:cubicBezTo>
                    <a:pt x="79" y="5"/>
                    <a:pt x="89" y="5"/>
                    <a:pt x="89" y="5"/>
                  </a:cubicBezTo>
                  <a:cubicBezTo>
                    <a:pt x="89" y="5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5" name="Google Shape;1865;p10"/>
            <p:cNvSpPr/>
            <p:nvPr/>
          </p:nvSpPr>
          <p:spPr>
            <a:xfrm>
              <a:off x="7378061" y="4329065"/>
              <a:ext cx="16736" cy="547414"/>
            </a:xfrm>
            <a:custGeom>
              <a:avLst/>
              <a:gdLst/>
              <a:ahLst/>
              <a:cxnLst/>
              <a:rect l="l" t="t" r="r" b="b"/>
              <a:pathLst>
                <a:path w="79" h="2584" extrusionOk="0">
                  <a:moveTo>
                    <a:pt x="6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10" y="15"/>
                  </a:lnTo>
                  <a:cubicBezTo>
                    <a:pt x="20" y="15"/>
                    <a:pt x="30" y="25"/>
                    <a:pt x="30" y="25"/>
                  </a:cubicBezTo>
                  <a:cubicBezTo>
                    <a:pt x="39" y="35"/>
                    <a:pt x="39" y="45"/>
                    <a:pt x="39" y="54"/>
                  </a:cubicBezTo>
                  <a:cubicBezTo>
                    <a:pt x="50" y="84"/>
                    <a:pt x="59" y="104"/>
                    <a:pt x="59" y="133"/>
                  </a:cubicBezTo>
                  <a:cubicBezTo>
                    <a:pt x="59" y="163"/>
                    <a:pt x="59" y="183"/>
                    <a:pt x="69" y="212"/>
                  </a:cubicBezTo>
                  <a:lnTo>
                    <a:pt x="69" y="369"/>
                  </a:lnTo>
                  <a:lnTo>
                    <a:pt x="69" y="684"/>
                  </a:lnTo>
                  <a:lnTo>
                    <a:pt x="69" y="1324"/>
                  </a:lnTo>
                  <a:lnTo>
                    <a:pt x="69" y="2584"/>
                  </a:lnTo>
                  <a:cubicBezTo>
                    <a:pt x="69" y="2160"/>
                    <a:pt x="79" y="1747"/>
                    <a:pt x="79" y="1324"/>
                  </a:cubicBezTo>
                  <a:lnTo>
                    <a:pt x="79" y="684"/>
                  </a:lnTo>
                  <a:lnTo>
                    <a:pt x="79" y="369"/>
                  </a:lnTo>
                  <a:lnTo>
                    <a:pt x="79" y="212"/>
                  </a:lnTo>
                  <a:cubicBezTo>
                    <a:pt x="79" y="183"/>
                    <a:pt x="69" y="163"/>
                    <a:pt x="69" y="133"/>
                  </a:cubicBezTo>
                  <a:cubicBezTo>
                    <a:pt x="69" y="104"/>
                    <a:pt x="59" y="84"/>
                    <a:pt x="59" y="54"/>
                  </a:cubicBezTo>
                  <a:cubicBezTo>
                    <a:pt x="50" y="45"/>
                    <a:pt x="50" y="35"/>
                    <a:pt x="39" y="25"/>
                  </a:cubicBezTo>
                  <a:lnTo>
                    <a:pt x="20" y="5"/>
                  </a:lnTo>
                  <a:cubicBezTo>
                    <a:pt x="13" y="2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6" name="Google Shape;1866;p10"/>
            <p:cNvSpPr/>
            <p:nvPr/>
          </p:nvSpPr>
          <p:spPr>
            <a:xfrm>
              <a:off x="7400941" y="4703188"/>
              <a:ext cx="18854" cy="4449"/>
            </a:xfrm>
            <a:custGeom>
              <a:avLst/>
              <a:gdLst/>
              <a:ahLst/>
              <a:cxnLst/>
              <a:rect l="l" t="t" r="r" b="b"/>
              <a:pathLst>
                <a:path w="89" h="21" extrusionOk="0">
                  <a:moveTo>
                    <a:pt x="89" y="1"/>
                  </a:moveTo>
                  <a:cubicBezTo>
                    <a:pt x="60" y="1"/>
                    <a:pt x="30" y="1"/>
                    <a:pt x="10" y="11"/>
                  </a:cubicBezTo>
                  <a:cubicBezTo>
                    <a:pt x="1" y="11"/>
                    <a:pt x="10" y="20"/>
                    <a:pt x="10" y="20"/>
                  </a:cubicBezTo>
                  <a:cubicBezTo>
                    <a:pt x="40" y="20"/>
                    <a:pt x="60" y="1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7" name="Google Shape;1867;p10"/>
            <p:cNvSpPr/>
            <p:nvPr/>
          </p:nvSpPr>
          <p:spPr>
            <a:xfrm>
              <a:off x="7336327" y="4759539"/>
              <a:ext cx="16736" cy="16948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60"/>
                    <a:pt x="59" y="79"/>
                  </a:cubicBezTo>
                  <a:cubicBezTo>
                    <a:pt x="69" y="79"/>
                    <a:pt x="79" y="79"/>
                    <a:pt x="69" y="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8" name="Google Shape;1868;p10"/>
            <p:cNvSpPr/>
            <p:nvPr/>
          </p:nvSpPr>
          <p:spPr>
            <a:xfrm>
              <a:off x="7336327" y="4724160"/>
              <a:ext cx="19066" cy="18854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0" y="0"/>
                  </a:moveTo>
                  <a:cubicBezTo>
                    <a:pt x="30" y="30"/>
                    <a:pt x="50" y="59"/>
                    <a:pt x="79" y="89"/>
                  </a:cubicBezTo>
                  <a:cubicBezTo>
                    <a:pt x="89" y="89"/>
                    <a:pt x="89" y="89"/>
                    <a:pt x="89" y="79"/>
                  </a:cubicBezTo>
                  <a:cubicBezTo>
                    <a:pt x="59" y="50"/>
                    <a:pt x="30" y="3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9" name="Google Shape;1869;p10"/>
            <p:cNvSpPr/>
            <p:nvPr/>
          </p:nvSpPr>
          <p:spPr>
            <a:xfrm>
              <a:off x="7248623" y="4659547"/>
              <a:ext cx="21185" cy="16948"/>
            </a:xfrm>
            <a:custGeom>
              <a:avLst/>
              <a:gdLst/>
              <a:ahLst/>
              <a:cxnLst/>
              <a:rect l="l" t="t" r="r" b="b"/>
              <a:pathLst>
                <a:path w="100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9"/>
                    <a:pt x="60" y="59"/>
                    <a:pt x="90" y="79"/>
                  </a:cubicBezTo>
                  <a:cubicBezTo>
                    <a:pt x="99" y="79"/>
                    <a:pt x="99" y="69"/>
                    <a:pt x="99" y="69"/>
                  </a:cubicBezTo>
                  <a:cubicBezTo>
                    <a:pt x="70" y="40"/>
                    <a:pt x="31" y="2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0" name="Google Shape;1870;p10"/>
            <p:cNvSpPr/>
            <p:nvPr/>
          </p:nvSpPr>
          <p:spPr>
            <a:xfrm>
              <a:off x="7254978" y="4628194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30" y="40"/>
                    <a:pt x="50" y="50"/>
                  </a:cubicBezTo>
                  <a:cubicBezTo>
                    <a:pt x="50" y="50"/>
                    <a:pt x="60" y="40"/>
                    <a:pt x="50" y="40"/>
                  </a:cubicBezTo>
                  <a:cubicBezTo>
                    <a:pt x="40" y="30"/>
                    <a:pt x="20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1" name="Google Shape;1871;p10"/>
            <p:cNvSpPr/>
            <p:nvPr/>
          </p:nvSpPr>
          <p:spPr>
            <a:xfrm>
              <a:off x="7257096" y="4592815"/>
              <a:ext cx="10592" cy="14617"/>
            </a:xfrm>
            <a:custGeom>
              <a:avLst/>
              <a:gdLst/>
              <a:ahLst/>
              <a:cxnLst/>
              <a:rect l="l" t="t" r="r" b="b"/>
              <a:pathLst>
                <a:path w="50" h="69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20"/>
                    <a:pt x="30" y="49"/>
                    <a:pt x="40" y="69"/>
                  </a:cubicBezTo>
                  <a:lnTo>
                    <a:pt x="50" y="69"/>
                  </a:lnTo>
                  <a:cubicBezTo>
                    <a:pt x="40" y="40"/>
                    <a:pt x="2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2" name="Google Shape;1872;p10"/>
            <p:cNvSpPr/>
            <p:nvPr/>
          </p:nvSpPr>
          <p:spPr>
            <a:xfrm>
              <a:off x="7267477" y="4557225"/>
              <a:ext cx="8686" cy="12711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30" y="60"/>
                  </a:lnTo>
                  <a:lnTo>
                    <a:pt x="40" y="50"/>
                  </a:lnTo>
                  <a:cubicBezTo>
                    <a:pt x="30" y="31"/>
                    <a:pt x="21" y="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3" name="Google Shape;1873;p10"/>
            <p:cNvSpPr/>
            <p:nvPr/>
          </p:nvSpPr>
          <p:spPr>
            <a:xfrm>
              <a:off x="7302856" y="4553200"/>
              <a:ext cx="10804" cy="23939"/>
            </a:xfrm>
            <a:custGeom>
              <a:avLst/>
              <a:gdLst/>
              <a:ahLst/>
              <a:cxnLst/>
              <a:rect l="l" t="t" r="r" b="b"/>
              <a:pathLst>
                <a:path w="51" h="113" extrusionOk="0">
                  <a:moveTo>
                    <a:pt x="50" y="0"/>
                  </a:moveTo>
                  <a:cubicBezTo>
                    <a:pt x="31" y="39"/>
                    <a:pt x="11" y="69"/>
                    <a:pt x="1" y="109"/>
                  </a:cubicBezTo>
                  <a:cubicBezTo>
                    <a:pt x="1" y="109"/>
                    <a:pt x="5" y="113"/>
                    <a:pt x="8" y="113"/>
                  </a:cubicBezTo>
                  <a:cubicBezTo>
                    <a:pt x="10" y="113"/>
                    <a:pt x="11" y="112"/>
                    <a:pt x="11" y="109"/>
                  </a:cubicBezTo>
                  <a:cubicBezTo>
                    <a:pt x="31" y="79"/>
                    <a:pt x="40" y="39"/>
                    <a:pt x="50" y="1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4" name="Google Shape;1874;p10"/>
            <p:cNvSpPr/>
            <p:nvPr/>
          </p:nvSpPr>
          <p:spPr>
            <a:xfrm>
              <a:off x="7340353" y="4521846"/>
              <a:ext cx="12075" cy="11652"/>
            </a:xfrm>
            <a:custGeom>
              <a:avLst/>
              <a:gdLst/>
              <a:ahLst/>
              <a:cxnLst/>
              <a:rect l="l" t="t" r="r" b="b"/>
              <a:pathLst>
                <a:path w="57" h="55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1"/>
                    <a:pt x="31" y="40"/>
                    <a:pt x="50" y="50"/>
                  </a:cubicBezTo>
                  <a:cubicBezTo>
                    <a:pt x="40" y="30"/>
                    <a:pt x="21" y="10"/>
                    <a:pt x="1" y="1"/>
                  </a:cubicBezTo>
                  <a:close/>
                  <a:moveTo>
                    <a:pt x="50" y="50"/>
                  </a:moveTo>
                  <a:cubicBezTo>
                    <a:pt x="50" y="53"/>
                    <a:pt x="52" y="54"/>
                    <a:pt x="53" y="54"/>
                  </a:cubicBezTo>
                  <a:cubicBezTo>
                    <a:pt x="55" y="54"/>
                    <a:pt x="57" y="50"/>
                    <a:pt x="50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5" name="Google Shape;1875;p10"/>
            <p:cNvSpPr/>
            <p:nvPr/>
          </p:nvSpPr>
          <p:spPr>
            <a:xfrm>
              <a:off x="7325947" y="4469732"/>
              <a:ext cx="18854" cy="16948"/>
            </a:xfrm>
            <a:custGeom>
              <a:avLst/>
              <a:gdLst/>
              <a:ahLst/>
              <a:cxnLst/>
              <a:rect l="l" t="t" r="r" b="b"/>
              <a:pathLst>
                <a:path w="89" h="8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49" y="59"/>
                    <a:pt x="79" y="79"/>
                  </a:cubicBezTo>
                  <a:cubicBezTo>
                    <a:pt x="89" y="79"/>
                    <a:pt x="89" y="79"/>
                    <a:pt x="89" y="70"/>
                  </a:cubicBezTo>
                  <a:cubicBezTo>
                    <a:pt x="59" y="50"/>
                    <a:pt x="3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6" name="Google Shape;1876;p10"/>
            <p:cNvSpPr/>
            <p:nvPr/>
          </p:nvSpPr>
          <p:spPr>
            <a:xfrm>
              <a:off x="7400941" y="4448971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20" y="30"/>
                    <a:pt x="1" y="50"/>
                  </a:cubicBezTo>
                  <a:lnTo>
                    <a:pt x="10" y="59"/>
                  </a:lnTo>
                  <a:cubicBezTo>
                    <a:pt x="30" y="39"/>
                    <a:pt x="40" y="2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7" name="Google Shape;1877;p10"/>
            <p:cNvSpPr/>
            <p:nvPr/>
          </p:nvSpPr>
          <p:spPr>
            <a:xfrm>
              <a:off x="7376578" y="4482231"/>
              <a:ext cx="7838" cy="9533"/>
            </a:xfrm>
            <a:custGeom>
              <a:avLst/>
              <a:gdLst/>
              <a:ahLst/>
              <a:cxnLst/>
              <a:rect l="l" t="t" r="r" b="b"/>
              <a:pathLst>
                <a:path w="37" h="45" extrusionOk="0">
                  <a:moveTo>
                    <a:pt x="37" y="0"/>
                  </a:moveTo>
                  <a:cubicBezTo>
                    <a:pt x="27" y="11"/>
                    <a:pt x="7" y="20"/>
                    <a:pt x="7" y="40"/>
                  </a:cubicBezTo>
                  <a:cubicBezTo>
                    <a:pt x="1" y="40"/>
                    <a:pt x="3" y="44"/>
                    <a:pt x="8" y="44"/>
                  </a:cubicBezTo>
                  <a:cubicBezTo>
                    <a:pt x="11" y="44"/>
                    <a:pt x="14" y="43"/>
                    <a:pt x="17" y="40"/>
                  </a:cubicBezTo>
                  <a:cubicBezTo>
                    <a:pt x="27" y="30"/>
                    <a:pt x="27" y="2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8" name="Google Shape;1878;p10"/>
            <p:cNvSpPr/>
            <p:nvPr/>
          </p:nvSpPr>
          <p:spPr>
            <a:xfrm>
              <a:off x="7382087" y="4534345"/>
              <a:ext cx="8686" cy="6355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40" y="1"/>
                  </a:moveTo>
                  <a:cubicBezTo>
                    <a:pt x="31" y="1"/>
                    <a:pt x="11" y="10"/>
                    <a:pt x="1" y="21"/>
                  </a:cubicBezTo>
                  <a:lnTo>
                    <a:pt x="11" y="3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9" name="Google Shape;1879;p10"/>
            <p:cNvSpPr/>
            <p:nvPr/>
          </p:nvSpPr>
          <p:spPr>
            <a:xfrm>
              <a:off x="7398822" y="456569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20"/>
                    <a:pt x="20" y="30"/>
                    <a:pt x="11" y="50"/>
                  </a:cubicBezTo>
                  <a:cubicBezTo>
                    <a:pt x="0" y="50"/>
                    <a:pt x="11" y="59"/>
                    <a:pt x="11" y="59"/>
                  </a:cubicBezTo>
                  <a:cubicBezTo>
                    <a:pt x="30" y="39"/>
                    <a:pt x="50" y="2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0" name="Google Shape;1880;p10"/>
            <p:cNvSpPr/>
            <p:nvPr/>
          </p:nvSpPr>
          <p:spPr>
            <a:xfrm>
              <a:off x="7336327" y="4613576"/>
              <a:ext cx="16736" cy="8686"/>
            </a:xfrm>
            <a:custGeom>
              <a:avLst/>
              <a:gdLst/>
              <a:ahLst/>
              <a:cxnLst/>
              <a:rect l="l" t="t" r="r" b="b"/>
              <a:pathLst>
                <a:path w="79" h="41" extrusionOk="0">
                  <a:moveTo>
                    <a:pt x="0" y="1"/>
                  </a:moveTo>
                  <a:cubicBezTo>
                    <a:pt x="30" y="10"/>
                    <a:pt x="50" y="30"/>
                    <a:pt x="69" y="40"/>
                  </a:cubicBezTo>
                  <a:cubicBezTo>
                    <a:pt x="69" y="40"/>
                    <a:pt x="79" y="40"/>
                    <a:pt x="69" y="30"/>
                  </a:cubicBezTo>
                  <a:cubicBezTo>
                    <a:pt x="50" y="21"/>
                    <a:pt x="3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1" name="Google Shape;1881;p10"/>
            <p:cNvSpPr/>
            <p:nvPr/>
          </p:nvSpPr>
          <p:spPr>
            <a:xfrm>
              <a:off x="7407085" y="4655310"/>
              <a:ext cx="15041" cy="8474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1"/>
                  </a:moveTo>
                  <a:cubicBezTo>
                    <a:pt x="50" y="10"/>
                    <a:pt x="20" y="20"/>
                    <a:pt x="1" y="30"/>
                  </a:cubicBezTo>
                  <a:lnTo>
                    <a:pt x="11" y="40"/>
                  </a:lnTo>
                  <a:cubicBezTo>
                    <a:pt x="31" y="30"/>
                    <a:pt x="50" y="10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2" name="Google Shape;1882;p10"/>
            <p:cNvSpPr/>
            <p:nvPr/>
          </p:nvSpPr>
          <p:spPr>
            <a:xfrm>
              <a:off x="7405178" y="4776275"/>
              <a:ext cx="8474" cy="2118"/>
            </a:xfrm>
            <a:custGeom>
              <a:avLst/>
              <a:gdLst/>
              <a:ahLst/>
              <a:cxnLst/>
              <a:rect l="l" t="t" r="r" b="b"/>
              <a:pathLst>
                <a:path w="40" h="10" extrusionOk="0">
                  <a:moveTo>
                    <a:pt x="0" y="0"/>
                  </a:moveTo>
                  <a:lnTo>
                    <a:pt x="10" y="10"/>
                  </a:lnTo>
                  <a:cubicBezTo>
                    <a:pt x="20" y="10"/>
                    <a:pt x="29" y="1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3" name="Google Shape;1883;p10"/>
            <p:cNvSpPr/>
            <p:nvPr/>
          </p:nvSpPr>
          <p:spPr>
            <a:xfrm>
              <a:off x="7403059" y="4819916"/>
              <a:ext cx="20973" cy="10804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1"/>
                  </a:moveTo>
                  <a:lnTo>
                    <a:pt x="98" y="1"/>
                  </a:lnTo>
                  <a:cubicBezTo>
                    <a:pt x="69" y="11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39" y="31"/>
                    <a:pt x="69" y="1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4" name="Google Shape;1884;p10"/>
            <p:cNvSpPr/>
            <p:nvPr/>
          </p:nvSpPr>
          <p:spPr>
            <a:xfrm>
              <a:off x="7319592" y="4843007"/>
              <a:ext cx="29447" cy="14617"/>
            </a:xfrm>
            <a:custGeom>
              <a:avLst/>
              <a:gdLst/>
              <a:ahLst/>
              <a:cxnLst/>
              <a:rect l="l" t="t" r="r" b="b"/>
              <a:pathLst>
                <a:path w="139" h="69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0"/>
                    <a:pt x="79" y="49"/>
                    <a:pt x="129" y="69"/>
                  </a:cubicBezTo>
                  <a:cubicBezTo>
                    <a:pt x="129" y="69"/>
                    <a:pt x="138" y="59"/>
                    <a:pt x="129" y="59"/>
                  </a:cubicBezTo>
                  <a:cubicBezTo>
                    <a:pt x="89" y="40"/>
                    <a:pt x="40" y="2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5" name="Google Shape;1885;p10"/>
            <p:cNvSpPr/>
            <p:nvPr/>
          </p:nvSpPr>
          <p:spPr>
            <a:xfrm>
              <a:off x="7332091" y="4822034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1" y="1"/>
                  </a:moveTo>
                  <a:lnTo>
                    <a:pt x="89" y="60"/>
                  </a:lnTo>
                  <a:cubicBezTo>
                    <a:pt x="89" y="60"/>
                    <a:pt x="99" y="50"/>
                    <a:pt x="89" y="50"/>
                  </a:cubicBezTo>
                  <a:cubicBezTo>
                    <a:pt x="60" y="30"/>
                    <a:pt x="30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6" name="Google Shape;1886;p10"/>
            <p:cNvSpPr/>
            <p:nvPr/>
          </p:nvSpPr>
          <p:spPr>
            <a:xfrm>
              <a:off x="7263452" y="4751277"/>
              <a:ext cx="14617" cy="8474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cubicBezTo>
                    <a:pt x="20" y="10"/>
                    <a:pt x="40" y="29"/>
                    <a:pt x="69" y="40"/>
                  </a:cubicBezTo>
                  <a:lnTo>
                    <a:pt x="69" y="29"/>
                  </a:lnTo>
                  <a:cubicBezTo>
                    <a:pt x="4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7" name="Google Shape;1887;p10"/>
            <p:cNvSpPr/>
            <p:nvPr/>
          </p:nvSpPr>
          <p:spPr>
            <a:xfrm>
              <a:off x="7307093" y="4698951"/>
              <a:ext cx="6567" cy="6567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1"/>
                  </a:moveTo>
                  <a:cubicBezTo>
                    <a:pt x="20" y="11"/>
                    <a:pt x="11" y="11"/>
                    <a:pt x="0" y="21"/>
                  </a:cubicBezTo>
                  <a:lnTo>
                    <a:pt x="11" y="31"/>
                  </a:lnTo>
                  <a:cubicBezTo>
                    <a:pt x="20" y="21"/>
                    <a:pt x="30" y="1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8" name="Google Shape;1888;p10"/>
            <p:cNvSpPr/>
            <p:nvPr/>
          </p:nvSpPr>
          <p:spPr>
            <a:xfrm>
              <a:off x="7342683" y="4426091"/>
              <a:ext cx="10381" cy="10381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10"/>
                    <a:pt x="29" y="29"/>
                    <a:pt x="39" y="49"/>
                  </a:cubicBezTo>
                  <a:lnTo>
                    <a:pt x="49" y="39"/>
                  </a:lnTo>
                  <a:cubicBezTo>
                    <a:pt x="3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9" name="Google Shape;1889;p10"/>
            <p:cNvSpPr/>
            <p:nvPr/>
          </p:nvSpPr>
          <p:spPr>
            <a:xfrm>
              <a:off x="7388442" y="4409355"/>
              <a:ext cx="10592" cy="6355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49" y="0"/>
                  </a:moveTo>
                  <a:cubicBezTo>
                    <a:pt x="30" y="10"/>
                    <a:pt x="10" y="10"/>
                    <a:pt x="1" y="20"/>
                  </a:cubicBezTo>
                  <a:cubicBezTo>
                    <a:pt x="1" y="30"/>
                    <a:pt x="1" y="30"/>
                    <a:pt x="10" y="30"/>
                  </a:cubicBezTo>
                  <a:cubicBezTo>
                    <a:pt x="20" y="20"/>
                    <a:pt x="30" y="1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0" name="Google Shape;1890;p10"/>
            <p:cNvSpPr/>
            <p:nvPr/>
          </p:nvSpPr>
          <p:spPr>
            <a:xfrm>
              <a:off x="7388442" y="4355122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1"/>
                  </a:moveTo>
                  <a:cubicBezTo>
                    <a:pt x="49" y="20"/>
                    <a:pt x="20" y="30"/>
                    <a:pt x="10" y="49"/>
                  </a:cubicBezTo>
                  <a:cubicBezTo>
                    <a:pt x="1" y="49"/>
                    <a:pt x="10" y="60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1" name="Google Shape;1891;p10"/>
            <p:cNvSpPr/>
            <p:nvPr/>
          </p:nvSpPr>
          <p:spPr>
            <a:xfrm>
              <a:off x="7403695" y="4373765"/>
              <a:ext cx="22456" cy="15677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106" y="1"/>
                  </a:moveTo>
                  <a:cubicBezTo>
                    <a:pt x="66" y="20"/>
                    <a:pt x="36" y="40"/>
                    <a:pt x="7" y="60"/>
                  </a:cubicBezTo>
                  <a:cubicBezTo>
                    <a:pt x="0" y="67"/>
                    <a:pt x="3" y="74"/>
                    <a:pt x="6" y="74"/>
                  </a:cubicBezTo>
                  <a:cubicBezTo>
                    <a:pt x="6" y="74"/>
                    <a:pt x="7" y="73"/>
                    <a:pt x="7" y="70"/>
                  </a:cubicBezTo>
                  <a:cubicBezTo>
                    <a:pt x="47" y="50"/>
                    <a:pt x="76" y="3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2" name="Google Shape;1892;p10"/>
            <p:cNvSpPr/>
            <p:nvPr/>
          </p:nvSpPr>
          <p:spPr>
            <a:xfrm>
              <a:off x="7327854" y="4369740"/>
              <a:ext cx="21185" cy="15677"/>
            </a:xfrm>
            <a:custGeom>
              <a:avLst/>
              <a:gdLst/>
              <a:ahLst/>
              <a:cxnLst/>
              <a:rect l="l" t="t" r="r" b="b"/>
              <a:pathLst>
                <a:path w="100" h="74" extrusionOk="0">
                  <a:moveTo>
                    <a:pt x="1" y="0"/>
                  </a:moveTo>
                  <a:cubicBezTo>
                    <a:pt x="31" y="20"/>
                    <a:pt x="60" y="50"/>
                    <a:pt x="90" y="69"/>
                  </a:cubicBezTo>
                  <a:cubicBezTo>
                    <a:pt x="93" y="72"/>
                    <a:pt x="94" y="73"/>
                    <a:pt x="96" y="73"/>
                  </a:cubicBezTo>
                  <a:cubicBezTo>
                    <a:pt x="99" y="73"/>
                    <a:pt x="99" y="66"/>
                    <a:pt x="99" y="5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3" name="Google Shape;1893;p10"/>
            <p:cNvSpPr/>
            <p:nvPr/>
          </p:nvSpPr>
          <p:spPr>
            <a:xfrm>
              <a:off x="7350945" y="4334361"/>
              <a:ext cx="6355" cy="14617"/>
            </a:xfrm>
            <a:custGeom>
              <a:avLst/>
              <a:gdLst/>
              <a:ahLst/>
              <a:cxnLst/>
              <a:rect l="l" t="t" r="r" b="b"/>
              <a:pathLst>
                <a:path w="30" h="69" extrusionOk="0">
                  <a:moveTo>
                    <a:pt x="0" y="0"/>
                  </a:moveTo>
                  <a:cubicBezTo>
                    <a:pt x="0" y="20"/>
                    <a:pt x="10" y="49"/>
                    <a:pt x="20" y="69"/>
                  </a:cubicBezTo>
                  <a:cubicBezTo>
                    <a:pt x="20" y="69"/>
                    <a:pt x="30" y="69"/>
                    <a:pt x="30" y="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4" name="Google Shape;1894;p10"/>
            <p:cNvSpPr/>
            <p:nvPr/>
          </p:nvSpPr>
          <p:spPr>
            <a:xfrm>
              <a:off x="7369588" y="4659547"/>
              <a:ext cx="8686" cy="10592"/>
            </a:xfrm>
            <a:custGeom>
              <a:avLst/>
              <a:gdLst/>
              <a:ahLst/>
              <a:cxnLst/>
              <a:rect l="l" t="t" r="r" b="b"/>
              <a:pathLst>
                <a:path w="41" h="50" extrusionOk="0">
                  <a:moveTo>
                    <a:pt x="1" y="0"/>
                  </a:moveTo>
                  <a:cubicBezTo>
                    <a:pt x="20" y="20"/>
                    <a:pt x="20" y="2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5" name="Google Shape;1895;p10"/>
            <p:cNvSpPr/>
            <p:nvPr/>
          </p:nvSpPr>
          <p:spPr>
            <a:xfrm>
              <a:off x="7378061" y="4609551"/>
              <a:ext cx="14829" cy="1461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cubicBezTo>
                    <a:pt x="50" y="20"/>
                    <a:pt x="20" y="40"/>
                    <a:pt x="0" y="59"/>
                  </a:cubicBezTo>
                  <a:lnTo>
                    <a:pt x="10" y="69"/>
                  </a:lnTo>
                  <a:lnTo>
                    <a:pt x="69" y="1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6" name="Google Shape;1896;p10"/>
            <p:cNvSpPr/>
            <p:nvPr/>
          </p:nvSpPr>
          <p:spPr>
            <a:xfrm>
              <a:off x="7367681" y="4576079"/>
              <a:ext cx="12711" cy="13558"/>
            </a:xfrm>
            <a:custGeom>
              <a:avLst/>
              <a:gdLst/>
              <a:ahLst/>
              <a:cxnLst/>
              <a:rect l="l" t="t" r="r" b="b"/>
              <a:pathLst>
                <a:path w="60" h="64" extrusionOk="0">
                  <a:moveTo>
                    <a:pt x="0" y="1"/>
                  </a:moveTo>
                  <a:cubicBezTo>
                    <a:pt x="20" y="20"/>
                    <a:pt x="29" y="50"/>
                    <a:pt x="49" y="60"/>
                  </a:cubicBezTo>
                  <a:cubicBezTo>
                    <a:pt x="49" y="63"/>
                    <a:pt x="50" y="64"/>
                    <a:pt x="52" y="64"/>
                  </a:cubicBezTo>
                  <a:cubicBezTo>
                    <a:pt x="55" y="64"/>
                    <a:pt x="59" y="60"/>
                    <a:pt x="59" y="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7" name="Google Shape;1897;p10"/>
            <p:cNvSpPr/>
            <p:nvPr/>
          </p:nvSpPr>
          <p:spPr>
            <a:xfrm>
              <a:off x="7371706" y="442376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1"/>
                    <a:pt x="21" y="40"/>
                    <a:pt x="40" y="60"/>
                  </a:cubicBezTo>
                  <a:lnTo>
                    <a:pt x="50" y="50"/>
                  </a:lnTo>
                  <a:cubicBezTo>
                    <a:pt x="30" y="31"/>
                    <a:pt x="10" y="2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8" name="Google Shape;1898;p10"/>
            <p:cNvSpPr/>
            <p:nvPr/>
          </p:nvSpPr>
          <p:spPr>
            <a:xfrm>
              <a:off x="7334209" y="467204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cubicBezTo>
                    <a:pt x="20" y="10"/>
                    <a:pt x="30" y="3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0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9" name="Google Shape;1899;p10"/>
            <p:cNvSpPr/>
            <p:nvPr/>
          </p:nvSpPr>
          <p:spPr>
            <a:xfrm>
              <a:off x="7378061" y="472818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59" y="1"/>
                  </a:moveTo>
                  <a:cubicBezTo>
                    <a:pt x="39" y="1"/>
                    <a:pt x="20" y="11"/>
                    <a:pt x="0" y="31"/>
                  </a:cubicBezTo>
                  <a:lnTo>
                    <a:pt x="10" y="40"/>
                  </a:lnTo>
                  <a:cubicBezTo>
                    <a:pt x="30" y="20"/>
                    <a:pt x="39" y="11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0" name="Google Shape;1900;p10"/>
            <p:cNvSpPr/>
            <p:nvPr/>
          </p:nvSpPr>
          <p:spPr>
            <a:xfrm>
              <a:off x="7369588" y="4768013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0"/>
                    <a:pt x="20" y="20"/>
                    <a:pt x="20" y="29"/>
                  </a:cubicBezTo>
                  <a:cubicBezTo>
                    <a:pt x="20" y="29"/>
                    <a:pt x="31" y="3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1" name="Google Shape;1901;p10"/>
            <p:cNvSpPr/>
            <p:nvPr/>
          </p:nvSpPr>
          <p:spPr>
            <a:xfrm>
              <a:off x="7378061" y="4834533"/>
              <a:ext cx="14829" cy="13770"/>
            </a:xfrm>
            <a:custGeom>
              <a:avLst/>
              <a:gdLst/>
              <a:ahLst/>
              <a:cxnLst/>
              <a:rect l="l" t="t" r="r" b="b"/>
              <a:pathLst>
                <a:path w="70" h="65" extrusionOk="0">
                  <a:moveTo>
                    <a:pt x="69" y="1"/>
                  </a:moveTo>
                  <a:lnTo>
                    <a:pt x="69" y="1"/>
                  </a:lnTo>
                  <a:cubicBezTo>
                    <a:pt x="39" y="10"/>
                    <a:pt x="20" y="30"/>
                    <a:pt x="0" y="60"/>
                  </a:cubicBezTo>
                  <a:cubicBezTo>
                    <a:pt x="0" y="60"/>
                    <a:pt x="5" y="64"/>
                    <a:pt x="8" y="64"/>
                  </a:cubicBezTo>
                  <a:cubicBezTo>
                    <a:pt x="9" y="64"/>
                    <a:pt x="10" y="63"/>
                    <a:pt x="10" y="60"/>
                  </a:cubicBezTo>
                  <a:cubicBezTo>
                    <a:pt x="30" y="40"/>
                    <a:pt x="39" y="2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2" name="Google Shape;1902;p10"/>
            <p:cNvSpPr/>
            <p:nvPr/>
          </p:nvSpPr>
          <p:spPr>
            <a:xfrm>
              <a:off x="7407085" y="4855506"/>
              <a:ext cx="15041" cy="10592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10"/>
                    <a:pt x="20" y="20"/>
                    <a:pt x="1" y="40"/>
                  </a:cubicBezTo>
                  <a:cubicBezTo>
                    <a:pt x="1" y="40"/>
                    <a:pt x="1" y="49"/>
                    <a:pt x="11" y="49"/>
                  </a:cubicBezTo>
                  <a:cubicBezTo>
                    <a:pt x="31" y="30"/>
                    <a:pt x="50" y="2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3" name="Google Shape;1903;p10"/>
            <p:cNvSpPr/>
            <p:nvPr/>
          </p:nvSpPr>
          <p:spPr>
            <a:xfrm>
              <a:off x="7290357" y="4623957"/>
              <a:ext cx="8686" cy="8474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11"/>
                    <a:pt x="11" y="20"/>
                    <a:pt x="1" y="31"/>
                  </a:cubicBezTo>
                  <a:lnTo>
                    <a:pt x="11" y="40"/>
                  </a:lnTo>
                  <a:cubicBezTo>
                    <a:pt x="20" y="31"/>
                    <a:pt x="31" y="11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4" name="Google Shape;1904;p10"/>
            <p:cNvSpPr/>
            <p:nvPr/>
          </p:nvSpPr>
          <p:spPr>
            <a:xfrm>
              <a:off x="7282094" y="4584553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9"/>
                    <a:pt x="20" y="49"/>
                    <a:pt x="30" y="79"/>
                  </a:cubicBezTo>
                  <a:cubicBezTo>
                    <a:pt x="30" y="79"/>
                    <a:pt x="40" y="79"/>
                    <a:pt x="40" y="69"/>
                  </a:cubicBezTo>
                  <a:cubicBezTo>
                    <a:pt x="30" y="49"/>
                    <a:pt x="2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5" name="Google Shape;1905;p10"/>
            <p:cNvSpPr/>
            <p:nvPr/>
          </p:nvSpPr>
          <p:spPr>
            <a:xfrm>
              <a:off x="7304974" y="4605314"/>
              <a:ext cx="14829" cy="10592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69" y="0"/>
                  </a:moveTo>
                  <a:cubicBezTo>
                    <a:pt x="50" y="10"/>
                    <a:pt x="21" y="20"/>
                    <a:pt x="1" y="40"/>
                  </a:cubicBezTo>
                  <a:cubicBezTo>
                    <a:pt x="1" y="49"/>
                    <a:pt x="10" y="49"/>
                    <a:pt x="10" y="49"/>
                  </a:cubicBezTo>
                  <a:cubicBezTo>
                    <a:pt x="30" y="40"/>
                    <a:pt x="50" y="20"/>
                    <a:pt x="69" y="1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6" name="Google Shape;1906;p10"/>
            <p:cNvSpPr/>
            <p:nvPr/>
          </p:nvSpPr>
          <p:spPr>
            <a:xfrm>
              <a:off x="7311329" y="4648955"/>
              <a:ext cx="10592" cy="9533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50" y="1"/>
                  </a:moveTo>
                  <a:cubicBezTo>
                    <a:pt x="30" y="11"/>
                    <a:pt x="10" y="20"/>
                    <a:pt x="0" y="40"/>
                  </a:cubicBezTo>
                  <a:cubicBezTo>
                    <a:pt x="0" y="40"/>
                    <a:pt x="5" y="45"/>
                    <a:pt x="8" y="45"/>
                  </a:cubicBezTo>
                  <a:cubicBezTo>
                    <a:pt x="9" y="45"/>
                    <a:pt x="10" y="44"/>
                    <a:pt x="10" y="40"/>
                  </a:cubicBezTo>
                  <a:cubicBezTo>
                    <a:pt x="20" y="31"/>
                    <a:pt x="30" y="1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7" name="Google Shape;1907;p10"/>
            <p:cNvSpPr/>
            <p:nvPr/>
          </p:nvSpPr>
          <p:spPr>
            <a:xfrm>
              <a:off x="7288450" y="4705306"/>
              <a:ext cx="4237" cy="4449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1"/>
                  </a:moveTo>
                  <a:cubicBezTo>
                    <a:pt x="10" y="1"/>
                    <a:pt x="10" y="21"/>
                    <a:pt x="20" y="21"/>
                  </a:cubicBezTo>
                  <a:lnTo>
                    <a:pt x="20" y="10"/>
                  </a:lnTo>
                  <a:cubicBezTo>
                    <a:pt x="20" y="10"/>
                    <a:pt x="1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8" name="Google Shape;1908;p10"/>
            <p:cNvSpPr/>
            <p:nvPr/>
          </p:nvSpPr>
          <p:spPr>
            <a:xfrm>
              <a:off x="7257096" y="4707425"/>
              <a:ext cx="19066" cy="12711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0"/>
                    <a:pt x="59" y="40"/>
                    <a:pt x="79" y="59"/>
                  </a:cubicBezTo>
                  <a:lnTo>
                    <a:pt x="89" y="50"/>
                  </a:lnTo>
                  <a:cubicBezTo>
                    <a:pt x="59" y="30"/>
                    <a:pt x="30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9" name="Google Shape;1909;p10"/>
            <p:cNvSpPr/>
            <p:nvPr/>
          </p:nvSpPr>
          <p:spPr>
            <a:xfrm>
              <a:off x="7298830" y="4751277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10"/>
                    <a:pt x="10" y="20"/>
                    <a:pt x="0" y="40"/>
                  </a:cubicBezTo>
                  <a:lnTo>
                    <a:pt x="10" y="49"/>
                  </a:lnTo>
                  <a:cubicBezTo>
                    <a:pt x="20" y="29"/>
                    <a:pt x="39" y="1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0" name="Google Shape;1910;p10"/>
            <p:cNvSpPr/>
            <p:nvPr/>
          </p:nvSpPr>
          <p:spPr>
            <a:xfrm>
              <a:off x="7309211" y="4730304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60" y="1"/>
                  </a:moveTo>
                  <a:cubicBezTo>
                    <a:pt x="59" y="1"/>
                    <a:pt x="59" y="1"/>
                    <a:pt x="59" y="1"/>
                  </a:cubicBezTo>
                  <a:lnTo>
                    <a:pt x="59" y="1"/>
                  </a:lnTo>
                  <a:lnTo>
                    <a:pt x="60" y="1"/>
                  </a:lnTo>
                  <a:close/>
                  <a:moveTo>
                    <a:pt x="59" y="1"/>
                  </a:moveTo>
                  <a:lnTo>
                    <a:pt x="1" y="30"/>
                  </a:lnTo>
                  <a:cubicBezTo>
                    <a:pt x="1" y="40"/>
                    <a:pt x="10" y="40"/>
                    <a:pt x="10" y="40"/>
                  </a:cubicBezTo>
                  <a:cubicBezTo>
                    <a:pt x="29" y="30"/>
                    <a:pt x="40" y="11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1" name="Google Shape;1911;p10"/>
            <p:cNvSpPr/>
            <p:nvPr/>
          </p:nvSpPr>
          <p:spPr>
            <a:xfrm>
              <a:off x="7321710" y="4761657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10" y="30"/>
                    <a:pt x="1" y="50"/>
                  </a:cubicBezTo>
                  <a:cubicBezTo>
                    <a:pt x="1" y="59"/>
                    <a:pt x="10" y="59"/>
                    <a:pt x="10" y="59"/>
                  </a:cubicBezTo>
                  <a:cubicBezTo>
                    <a:pt x="20" y="40"/>
                    <a:pt x="40" y="2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2" name="Google Shape;1912;p10"/>
            <p:cNvSpPr/>
            <p:nvPr/>
          </p:nvSpPr>
          <p:spPr>
            <a:xfrm>
              <a:off x="7296712" y="4780512"/>
              <a:ext cx="12711" cy="4237"/>
            </a:xfrm>
            <a:custGeom>
              <a:avLst/>
              <a:gdLst/>
              <a:ahLst/>
              <a:cxnLst/>
              <a:rect l="l" t="t" r="r" b="b"/>
              <a:pathLst>
                <a:path w="60" h="20" extrusionOk="0">
                  <a:moveTo>
                    <a:pt x="1" y="0"/>
                  </a:moveTo>
                  <a:cubicBezTo>
                    <a:pt x="20" y="0"/>
                    <a:pt x="40" y="10"/>
                    <a:pt x="49" y="20"/>
                  </a:cubicBezTo>
                  <a:cubicBezTo>
                    <a:pt x="60" y="20"/>
                    <a:pt x="60" y="10"/>
                    <a:pt x="60" y="10"/>
                  </a:cubicBezTo>
                  <a:cubicBezTo>
                    <a:pt x="40" y="0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3" name="Google Shape;1913;p10"/>
            <p:cNvSpPr/>
            <p:nvPr/>
          </p:nvSpPr>
          <p:spPr>
            <a:xfrm>
              <a:off x="7436319" y="452608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1" y="1"/>
                  </a:moveTo>
                  <a:lnTo>
                    <a:pt x="1" y="10"/>
                  </a:lnTo>
                  <a:cubicBezTo>
                    <a:pt x="11" y="20"/>
                    <a:pt x="20" y="49"/>
                    <a:pt x="30" y="60"/>
                  </a:cubicBezTo>
                  <a:cubicBezTo>
                    <a:pt x="40" y="60"/>
                    <a:pt x="40" y="60"/>
                    <a:pt x="40" y="49"/>
                  </a:cubicBezTo>
                  <a:cubicBezTo>
                    <a:pt x="30" y="40"/>
                    <a:pt x="11" y="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4" name="Google Shape;1914;p10"/>
            <p:cNvSpPr/>
            <p:nvPr/>
          </p:nvSpPr>
          <p:spPr>
            <a:xfrm>
              <a:off x="7430176" y="448223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0" y="0"/>
                  </a:moveTo>
                  <a:cubicBezTo>
                    <a:pt x="10" y="20"/>
                    <a:pt x="20" y="40"/>
                    <a:pt x="40" y="59"/>
                  </a:cubicBezTo>
                  <a:lnTo>
                    <a:pt x="4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5" name="Google Shape;1915;p10"/>
            <p:cNvSpPr/>
            <p:nvPr/>
          </p:nvSpPr>
          <p:spPr>
            <a:xfrm>
              <a:off x="7459411" y="445935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1"/>
                  </a:moveTo>
                  <a:cubicBezTo>
                    <a:pt x="49" y="20"/>
                    <a:pt x="20" y="30"/>
                    <a:pt x="0" y="49"/>
                  </a:cubicBezTo>
                  <a:cubicBezTo>
                    <a:pt x="0" y="49"/>
                    <a:pt x="0" y="60"/>
                    <a:pt x="10" y="60"/>
                  </a:cubicBezTo>
                  <a:cubicBezTo>
                    <a:pt x="29" y="49"/>
                    <a:pt x="49" y="20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6" name="Google Shape;1916;p10"/>
            <p:cNvSpPr/>
            <p:nvPr/>
          </p:nvSpPr>
          <p:spPr>
            <a:xfrm>
              <a:off x="7440556" y="4434353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0" y="0"/>
                  </a:moveTo>
                  <a:lnTo>
                    <a:pt x="59" y="60"/>
                  </a:lnTo>
                  <a:lnTo>
                    <a:pt x="70" y="49"/>
                  </a:lnTo>
                  <a:cubicBezTo>
                    <a:pt x="50" y="30"/>
                    <a:pt x="3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7" name="Google Shape;1917;p10"/>
            <p:cNvSpPr/>
            <p:nvPr/>
          </p:nvSpPr>
          <p:spPr>
            <a:xfrm>
              <a:off x="7461317" y="440935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1" y="49"/>
                  </a:lnTo>
                  <a:cubicBezTo>
                    <a:pt x="1" y="59"/>
                    <a:pt x="11" y="59"/>
                    <a:pt x="11" y="59"/>
                  </a:cubicBezTo>
                  <a:cubicBezTo>
                    <a:pt x="20" y="40"/>
                    <a:pt x="40" y="2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8" name="Google Shape;1918;p10"/>
            <p:cNvSpPr/>
            <p:nvPr/>
          </p:nvSpPr>
          <p:spPr>
            <a:xfrm>
              <a:off x="7444582" y="439261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0"/>
                    <a:pt x="31" y="40"/>
                    <a:pt x="51" y="60"/>
                  </a:cubicBezTo>
                  <a:cubicBezTo>
                    <a:pt x="51" y="60"/>
                    <a:pt x="60" y="60"/>
                    <a:pt x="60" y="49"/>
                  </a:cubicBezTo>
                  <a:cubicBezTo>
                    <a:pt x="40" y="30"/>
                    <a:pt x="21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9" name="Google Shape;1919;p10"/>
            <p:cNvSpPr/>
            <p:nvPr/>
          </p:nvSpPr>
          <p:spPr>
            <a:xfrm>
              <a:off x="7459411" y="4369740"/>
              <a:ext cx="14617" cy="148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20"/>
                    <a:pt x="20" y="39"/>
                    <a:pt x="0" y="59"/>
                  </a:cubicBezTo>
                  <a:lnTo>
                    <a:pt x="10" y="69"/>
                  </a:lnTo>
                  <a:cubicBezTo>
                    <a:pt x="29" y="50"/>
                    <a:pt x="49" y="2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0" name="Google Shape;1920;p10"/>
            <p:cNvSpPr/>
            <p:nvPr/>
          </p:nvSpPr>
          <p:spPr>
            <a:xfrm>
              <a:off x="7482290" y="4392619"/>
              <a:ext cx="14829" cy="8686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1"/>
                  </a:moveTo>
                  <a:cubicBezTo>
                    <a:pt x="50" y="10"/>
                    <a:pt x="20" y="20"/>
                    <a:pt x="0" y="30"/>
                  </a:cubicBezTo>
                  <a:lnTo>
                    <a:pt x="10" y="40"/>
                  </a:lnTo>
                  <a:cubicBezTo>
                    <a:pt x="30" y="30"/>
                    <a:pt x="50" y="10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1" name="Google Shape;1921;p10"/>
            <p:cNvSpPr/>
            <p:nvPr/>
          </p:nvSpPr>
          <p:spPr>
            <a:xfrm>
              <a:off x="7484409" y="4434353"/>
              <a:ext cx="14617" cy="9533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20" y="20"/>
                    <a:pt x="0" y="40"/>
                  </a:cubicBezTo>
                  <a:cubicBezTo>
                    <a:pt x="0" y="40"/>
                    <a:pt x="0" y="44"/>
                    <a:pt x="3" y="44"/>
                  </a:cubicBezTo>
                  <a:cubicBezTo>
                    <a:pt x="5" y="44"/>
                    <a:pt x="7" y="43"/>
                    <a:pt x="10" y="40"/>
                  </a:cubicBezTo>
                  <a:cubicBezTo>
                    <a:pt x="29" y="30"/>
                    <a:pt x="49" y="2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2" name="Google Shape;1922;p10"/>
            <p:cNvSpPr/>
            <p:nvPr/>
          </p:nvSpPr>
          <p:spPr>
            <a:xfrm>
              <a:off x="7478053" y="4469732"/>
              <a:ext cx="19066" cy="8474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cubicBezTo>
                    <a:pt x="59" y="0"/>
                    <a:pt x="30" y="11"/>
                    <a:pt x="11" y="30"/>
                  </a:cubicBezTo>
                  <a:cubicBezTo>
                    <a:pt x="0" y="30"/>
                    <a:pt x="11" y="40"/>
                    <a:pt x="11" y="40"/>
                  </a:cubicBezTo>
                  <a:cubicBezTo>
                    <a:pt x="40" y="20"/>
                    <a:pt x="59" y="11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3" name="Google Shape;1923;p10"/>
            <p:cNvSpPr/>
            <p:nvPr/>
          </p:nvSpPr>
          <p:spPr>
            <a:xfrm>
              <a:off x="7482290" y="4501085"/>
              <a:ext cx="16736" cy="8474"/>
            </a:xfrm>
            <a:custGeom>
              <a:avLst/>
              <a:gdLst/>
              <a:ahLst/>
              <a:cxnLst/>
              <a:rect l="l" t="t" r="r" b="b"/>
              <a:pathLst>
                <a:path w="79" h="40" extrusionOk="0">
                  <a:moveTo>
                    <a:pt x="79" y="0"/>
                  </a:moveTo>
                  <a:cubicBezTo>
                    <a:pt x="50" y="10"/>
                    <a:pt x="30" y="20"/>
                    <a:pt x="0" y="30"/>
                  </a:cubicBezTo>
                  <a:lnTo>
                    <a:pt x="0" y="40"/>
                  </a:lnTo>
                  <a:cubicBezTo>
                    <a:pt x="30" y="30"/>
                    <a:pt x="59" y="1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4" name="Google Shape;1924;p10"/>
            <p:cNvSpPr/>
            <p:nvPr/>
          </p:nvSpPr>
          <p:spPr>
            <a:xfrm>
              <a:off x="7480172" y="4538582"/>
              <a:ext cx="10592" cy="2118"/>
            </a:xfrm>
            <a:custGeom>
              <a:avLst/>
              <a:gdLst/>
              <a:ahLst/>
              <a:cxnLst/>
              <a:rect l="l" t="t" r="r" b="b"/>
              <a:pathLst>
                <a:path w="50" h="10" extrusionOk="0">
                  <a:moveTo>
                    <a:pt x="1" y="1"/>
                  </a:moveTo>
                  <a:lnTo>
                    <a:pt x="1" y="10"/>
                  </a:lnTo>
                  <a:cubicBezTo>
                    <a:pt x="20" y="10"/>
                    <a:pt x="40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5" name="Google Shape;1925;p10"/>
            <p:cNvSpPr/>
            <p:nvPr/>
          </p:nvSpPr>
          <p:spPr>
            <a:xfrm>
              <a:off x="7467673" y="4567817"/>
              <a:ext cx="16948" cy="6355"/>
            </a:xfrm>
            <a:custGeom>
              <a:avLst/>
              <a:gdLst/>
              <a:ahLst/>
              <a:cxnLst/>
              <a:rect l="l" t="t" r="r" b="b"/>
              <a:pathLst>
                <a:path w="80" h="30" extrusionOk="0">
                  <a:moveTo>
                    <a:pt x="79" y="0"/>
                  </a:moveTo>
                  <a:lnTo>
                    <a:pt x="79" y="0"/>
                  </a:lnTo>
                  <a:cubicBezTo>
                    <a:pt x="49" y="10"/>
                    <a:pt x="20" y="10"/>
                    <a:pt x="1" y="20"/>
                  </a:cubicBezTo>
                  <a:lnTo>
                    <a:pt x="1" y="29"/>
                  </a:lnTo>
                  <a:cubicBezTo>
                    <a:pt x="30" y="20"/>
                    <a:pt x="49" y="1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6" name="Google Shape;1926;p10"/>
            <p:cNvSpPr/>
            <p:nvPr/>
          </p:nvSpPr>
          <p:spPr>
            <a:xfrm>
              <a:off x="7448818" y="4597052"/>
              <a:ext cx="21185" cy="6355"/>
            </a:xfrm>
            <a:custGeom>
              <a:avLst/>
              <a:gdLst/>
              <a:ahLst/>
              <a:cxnLst/>
              <a:rect l="l" t="t" r="r" b="b"/>
              <a:pathLst>
                <a:path w="100" h="30" extrusionOk="0">
                  <a:moveTo>
                    <a:pt x="99" y="0"/>
                  </a:moveTo>
                  <a:cubicBezTo>
                    <a:pt x="70" y="0"/>
                    <a:pt x="31" y="0"/>
                    <a:pt x="11" y="20"/>
                  </a:cubicBezTo>
                  <a:cubicBezTo>
                    <a:pt x="1" y="20"/>
                    <a:pt x="11" y="29"/>
                    <a:pt x="11" y="29"/>
                  </a:cubicBezTo>
                  <a:cubicBezTo>
                    <a:pt x="40" y="10"/>
                    <a:pt x="70" y="1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7" name="Google Shape;1927;p10"/>
            <p:cNvSpPr/>
            <p:nvPr/>
          </p:nvSpPr>
          <p:spPr>
            <a:xfrm>
              <a:off x="7419584" y="4553200"/>
              <a:ext cx="10804" cy="19914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0"/>
                    <a:pt x="21" y="69"/>
                    <a:pt x="40" y="89"/>
                  </a:cubicBezTo>
                  <a:cubicBezTo>
                    <a:pt x="40" y="92"/>
                    <a:pt x="41" y="93"/>
                    <a:pt x="43" y="93"/>
                  </a:cubicBezTo>
                  <a:cubicBezTo>
                    <a:pt x="46" y="93"/>
                    <a:pt x="50" y="89"/>
                    <a:pt x="50" y="89"/>
                  </a:cubicBezTo>
                  <a:cubicBezTo>
                    <a:pt x="40" y="59"/>
                    <a:pt x="21" y="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8" name="Google Shape;1928;p10"/>
            <p:cNvSpPr/>
            <p:nvPr/>
          </p:nvSpPr>
          <p:spPr>
            <a:xfrm>
              <a:off x="7438438" y="4357029"/>
              <a:ext cx="10592" cy="18007"/>
            </a:xfrm>
            <a:custGeom>
              <a:avLst/>
              <a:gdLst/>
              <a:ahLst/>
              <a:cxnLst/>
              <a:rect l="l" t="t" r="r" b="b"/>
              <a:pathLst>
                <a:path w="50" h="85" extrusionOk="0">
                  <a:moveTo>
                    <a:pt x="1" y="1"/>
                  </a:moveTo>
                  <a:cubicBezTo>
                    <a:pt x="20" y="31"/>
                    <a:pt x="30" y="60"/>
                    <a:pt x="40" y="80"/>
                  </a:cubicBezTo>
                  <a:cubicBezTo>
                    <a:pt x="40" y="83"/>
                    <a:pt x="41" y="84"/>
                    <a:pt x="43" y="84"/>
                  </a:cubicBezTo>
                  <a:cubicBezTo>
                    <a:pt x="45" y="84"/>
                    <a:pt x="50" y="80"/>
                    <a:pt x="50" y="80"/>
                  </a:cubicBezTo>
                  <a:cubicBezTo>
                    <a:pt x="40" y="51"/>
                    <a:pt x="20" y="2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9" name="Google Shape;1929;p10"/>
            <p:cNvSpPr/>
            <p:nvPr/>
          </p:nvSpPr>
          <p:spPr>
            <a:xfrm>
              <a:off x="7428057" y="4403000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40"/>
                    <a:pt x="50" y="60"/>
                  </a:cubicBezTo>
                  <a:cubicBezTo>
                    <a:pt x="50" y="60"/>
                    <a:pt x="59" y="60"/>
                    <a:pt x="59" y="50"/>
                  </a:cubicBezTo>
                  <a:cubicBezTo>
                    <a:pt x="50" y="30"/>
                    <a:pt x="20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0" name="Google Shape;1930;p10"/>
            <p:cNvSpPr/>
            <p:nvPr/>
          </p:nvSpPr>
          <p:spPr>
            <a:xfrm>
              <a:off x="7425939" y="4444734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1" y="0"/>
                  </a:moveTo>
                  <a:lnTo>
                    <a:pt x="60" y="89"/>
                  </a:lnTo>
                  <a:cubicBezTo>
                    <a:pt x="60" y="89"/>
                    <a:pt x="69" y="89"/>
                    <a:pt x="69" y="79"/>
                  </a:cubicBezTo>
                  <a:cubicBezTo>
                    <a:pt x="50" y="50"/>
                    <a:pt x="30" y="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1" name="Google Shape;1931;p10"/>
            <p:cNvSpPr/>
            <p:nvPr/>
          </p:nvSpPr>
          <p:spPr>
            <a:xfrm>
              <a:off x="7394586" y="4334361"/>
              <a:ext cx="4449" cy="6355"/>
            </a:xfrm>
            <a:custGeom>
              <a:avLst/>
              <a:gdLst/>
              <a:ahLst/>
              <a:cxnLst/>
              <a:rect l="l" t="t" r="r" b="b"/>
              <a:pathLst>
                <a:path w="21" h="30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10"/>
                    <a:pt x="1" y="20"/>
                    <a:pt x="1" y="29"/>
                  </a:cubicBezTo>
                  <a:lnTo>
                    <a:pt x="11" y="29"/>
                  </a:lnTo>
                  <a:cubicBezTo>
                    <a:pt x="20" y="20"/>
                    <a:pt x="20" y="1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32" name="Google Shape;1932;p10"/>
          <p:cNvSpPr/>
          <p:nvPr/>
        </p:nvSpPr>
        <p:spPr>
          <a:xfrm>
            <a:off x="49" y="4565487"/>
            <a:ext cx="9143974" cy="640415"/>
          </a:xfrm>
          <a:custGeom>
            <a:avLst/>
            <a:gdLst/>
            <a:ahLst/>
            <a:cxnLst/>
            <a:rect l="l" t="t" r="r" b="b"/>
            <a:pathLst>
              <a:path w="43163" h="3023" extrusionOk="0">
                <a:moveTo>
                  <a:pt x="21994" y="1"/>
                </a:moveTo>
                <a:cubicBezTo>
                  <a:pt x="21978" y="1"/>
                  <a:pt x="21962" y="1"/>
                  <a:pt x="21946" y="1"/>
                </a:cubicBezTo>
                <a:cubicBezTo>
                  <a:pt x="19908" y="11"/>
                  <a:pt x="18856" y="1015"/>
                  <a:pt x="16946" y="1310"/>
                </a:cubicBezTo>
                <a:cubicBezTo>
                  <a:pt x="16547" y="1369"/>
                  <a:pt x="16131" y="1394"/>
                  <a:pt x="15710" y="1394"/>
                </a:cubicBezTo>
                <a:cubicBezTo>
                  <a:pt x="14719" y="1394"/>
                  <a:pt x="13698" y="1254"/>
                  <a:pt x="12794" y="1074"/>
                </a:cubicBezTo>
                <a:cubicBezTo>
                  <a:pt x="11495" y="828"/>
                  <a:pt x="10235" y="513"/>
                  <a:pt x="8808" y="454"/>
                </a:cubicBezTo>
                <a:cubicBezTo>
                  <a:pt x="8609" y="444"/>
                  <a:pt x="8411" y="440"/>
                  <a:pt x="8215" y="440"/>
                </a:cubicBezTo>
                <a:cubicBezTo>
                  <a:pt x="6398" y="440"/>
                  <a:pt x="4680" y="828"/>
                  <a:pt x="3090" y="1192"/>
                </a:cubicBezTo>
                <a:cubicBezTo>
                  <a:pt x="2057" y="1438"/>
                  <a:pt x="1033" y="1674"/>
                  <a:pt x="0" y="1920"/>
                </a:cubicBezTo>
                <a:lnTo>
                  <a:pt x="0" y="3023"/>
                </a:lnTo>
                <a:lnTo>
                  <a:pt x="43163" y="3023"/>
                </a:lnTo>
                <a:lnTo>
                  <a:pt x="43163" y="1497"/>
                </a:lnTo>
                <a:cubicBezTo>
                  <a:pt x="43005" y="1438"/>
                  <a:pt x="42838" y="1399"/>
                  <a:pt x="42660" y="1359"/>
                </a:cubicBezTo>
                <a:cubicBezTo>
                  <a:pt x="42139" y="1265"/>
                  <a:pt x="41572" y="1237"/>
                  <a:pt x="40994" y="1237"/>
                </a:cubicBezTo>
                <a:cubicBezTo>
                  <a:pt x="40546" y="1237"/>
                  <a:pt x="40092" y="1254"/>
                  <a:pt x="39649" y="1271"/>
                </a:cubicBezTo>
                <a:cubicBezTo>
                  <a:pt x="39205" y="1293"/>
                  <a:pt x="38748" y="1312"/>
                  <a:pt x="38296" y="1312"/>
                </a:cubicBezTo>
                <a:cubicBezTo>
                  <a:pt x="37726" y="1312"/>
                  <a:pt x="37164" y="1281"/>
                  <a:pt x="36648" y="1182"/>
                </a:cubicBezTo>
                <a:cubicBezTo>
                  <a:pt x="35280" y="926"/>
                  <a:pt x="34473" y="228"/>
                  <a:pt x="32957" y="198"/>
                </a:cubicBezTo>
                <a:cubicBezTo>
                  <a:pt x="32921" y="197"/>
                  <a:pt x="32885" y="197"/>
                  <a:pt x="32849" y="197"/>
                </a:cubicBezTo>
                <a:cubicBezTo>
                  <a:pt x="31057" y="197"/>
                  <a:pt x="30019" y="1145"/>
                  <a:pt x="28214" y="1241"/>
                </a:cubicBezTo>
                <a:cubicBezTo>
                  <a:pt x="28107" y="1247"/>
                  <a:pt x="28000" y="1250"/>
                  <a:pt x="27895" y="1250"/>
                </a:cubicBezTo>
                <a:cubicBezTo>
                  <a:pt x="26830" y="1250"/>
                  <a:pt x="25860" y="947"/>
                  <a:pt x="25045" y="661"/>
                </a:cubicBezTo>
                <a:cubicBezTo>
                  <a:pt x="24171" y="340"/>
                  <a:pt x="23183" y="1"/>
                  <a:pt x="219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3" name="Google Shape;1933;p10"/>
          <p:cNvSpPr/>
          <p:nvPr/>
        </p:nvSpPr>
        <p:spPr>
          <a:xfrm>
            <a:off x="5011725" y="4573961"/>
            <a:ext cx="803961" cy="508858"/>
          </a:xfrm>
          <a:custGeom>
            <a:avLst/>
            <a:gdLst/>
            <a:ahLst/>
            <a:cxnLst/>
            <a:rect l="l" t="t" r="r" b="b"/>
            <a:pathLst>
              <a:path w="3795" h="2402" extrusionOk="0">
                <a:moveTo>
                  <a:pt x="1516" y="424"/>
                </a:moveTo>
                <a:cubicBezTo>
                  <a:pt x="1546" y="512"/>
                  <a:pt x="1575" y="601"/>
                  <a:pt x="1615" y="689"/>
                </a:cubicBezTo>
                <a:cubicBezTo>
                  <a:pt x="1615" y="729"/>
                  <a:pt x="1624" y="768"/>
                  <a:pt x="1624" y="798"/>
                </a:cubicBezTo>
                <a:cubicBezTo>
                  <a:pt x="1585" y="670"/>
                  <a:pt x="1546" y="542"/>
                  <a:pt x="1516" y="424"/>
                </a:cubicBezTo>
                <a:close/>
                <a:moveTo>
                  <a:pt x="1054" y="837"/>
                </a:moveTo>
                <a:lnTo>
                  <a:pt x="1054" y="837"/>
                </a:lnTo>
                <a:cubicBezTo>
                  <a:pt x="1064" y="847"/>
                  <a:pt x="1073" y="857"/>
                  <a:pt x="1083" y="877"/>
                </a:cubicBezTo>
                <a:cubicBezTo>
                  <a:pt x="1093" y="886"/>
                  <a:pt x="1103" y="906"/>
                  <a:pt x="1113" y="916"/>
                </a:cubicBezTo>
                <a:cubicBezTo>
                  <a:pt x="1123" y="936"/>
                  <a:pt x="1123" y="945"/>
                  <a:pt x="1123" y="965"/>
                </a:cubicBezTo>
                <a:cubicBezTo>
                  <a:pt x="1103" y="916"/>
                  <a:pt x="1073" y="877"/>
                  <a:pt x="1054" y="837"/>
                </a:cubicBezTo>
                <a:close/>
                <a:moveTo>
                  <a:pt x="1742" y="1083"/>
                </a:moveTo>
                <a:lnTo>
                  <a:pt x="1772" y="1172"/>
                </a:lnTo>
                <a:lnTo>
                  <a:pt x="1772" y="1290"/>
                </a:lnTo>
                <a:cubicBezTo>
                  <a:pt x="1772" y="1260"/>
                  <a:pt x="1762" y="1240"/>
                  <a:pt x="1753" y="1211"/>
                </a:cubicBezTo>
                <a:cubicBezTo>
                  <a:pt x="1753" y="1201"/>
                  <a:pt x="1742" y="1192"/>
                  <a:pt x="1742" y="1172"/>
                </a:cubicBezTo>
                <a:cubicBezTo>
                  <a:pt x="1742" y="1152"/>
                  <a:pt x="1742" y="1133"/>
                  <a:pt x="1733" y="1103"/>
                </a:cubicBezTo>
                <a:cubicBezTo>
                  <a:pt x="1742" y="1093"/>
                  <a:pt x="1742" y="1093"/>
                  <a:pt x="1742" y="1083"/>
                </a:cubicBezTo>
                <a:close/>
                <a:moveTo>
                  <a:pt x="1290" y="995"/>
                </a:moveTo>
                <a:lnTo>
                  <a:pt x="1290" y="995"/>
                </a:lnTo>
                <a:cubicBezTo>
                  <a:pt x="1290" y="1004"/>
                  <a:pt x="1300" y="1024"/>
                  <a:pt x="1309" y="1034"/>
                </a:cubicBezTo>
                <a:cubicBezTo>
                  <a:pt x="1358" y="1139"/>
                  <a:pt x="1415" y="1235"/>
                  <a:pt x="1463" y="1341"/>
                </a:cubicBezTo>
                <a:lnTo>
                  <a:pt x="1463" y="1341"/>
                </a:lnTo>
                <a:cubicBezTo>
                  <a:pt x="1462" y="1340"/>
                  <a:pt x="1460" y="1339"/>
                  <a:pt x="1457" y="1339"/>
                </a:cubicBezTo>
                <a:cubicBezTo>
                  <a:pt x="1408" y="1260"/>
                  <a:pt x="1349" y="1192"/>
                  <a:pt x="1300" y="1113"/>
                </a:cubicBezTo>
                <a:cubicBezTo>
                  <a:pt x="1290" y="1074"/>
                  <a:pt x="1290" y="1034"/>
                  <a:pt x="1290" y="995"/>
                </a:cubicBezTo>
                <a:close/>
                <a:moveTo>
                  <a:pt x="2205" y="119"/>
                </a:moveTo>
                <a:cubicBezTo>
                  <a:pt x="2156" y="433"/>
                  <a:pt x="2107" y="739"/>
                  <a:pt x="2057" y="1054"/>
                </a:cubicBezTo>
                <a:cubicBezTo>
                  <a:pt x="2048" y="1122"/>
                  <a:pt x="2038" y="1192"/>
                  <a:pt x="2018" y="1260"/>
                </a:cubicBezTo>
                <a:cubicBezTo>
                  <a:pt x="2008" y="1290"/>
                  <a:pt x="1998" y="1319"/>
                  <a:pt x="1989" y="1359"/>
                </a:cubicBezTo>
                <a:cubicBezTo>
                  <a:pt x="2028" y="1004"/>
                  <a:pt x="2077" y="641"/>
                  <a:pt x="2116" y="286"/>
                </a:cubicBezTo>
                <a:cubicBezTo>
                  <a:pt x="2146" y="237"/>
                  <a:pt x="2175" y="178"/>
                  <a:pt x="2205" y="119"/>
                </a:cubicBezTo>
                <a:close/>
                <a:moveTo>
                  <a:pt x="3071" y="857"/>
                </a:moveTo>
                <a:lnTo>
                  <a:pt x="3071" y="857"/>
                </a:lnTo>
                <a:cubicBezTo>
                  <a:pt x="2923" y="1034"/>
                  <a:pt x="2766" y="1211"/>
                  <a:pt x="2608" y="1388"/>
                </a:cubicBezTo>
                <a:lnTo>
                  <a:pt x="2875" y="1004"/>
                </a:lnTo>
                <a:cubicBezTo>
                  <a:pt x="2943" y="955"/>
                  <a:pt x="3002" y="906"/>
                  <a:pt x="3071" y="857"/>
                </a:cubicBezTo>
                <a:close/>
                <a:moveTo>
                  <a:pt x="2520" y="1251"/>
                </a:moveTo>
                <a:cubicBezTo>
                  <a:pt x="2451" y="1349"/>
                  <a:pt x="2382" y="1447"/>
                  <a:pt x="2313" y="1536"/>
                </a:cubicBezTo>
                <a:cubicBezTo>
                  <a:pt x="2304" y="1546"/>
                  <a:pt x="2304" y="1546"/>
                  <a:pt x="2293" y="1546"/>
                </a:cubicBezTo>
                <a:cubicBezTo>
                  <a:pt x="2333" y="1477"/>
                  <a:pt x="2372" y="1408"/>
                  <a:pt x="2402" y="1339"/>
                </a:cubicBezTo>
                <a:lnTo>
                  <a:pt x="2520" y="1251"/>
                </a:lnTo>
                <a:close/>
                <a:moveTo>
                  <a:pt x="3120" y="1231"/>
                </a:moveTo>
                <a:lnTo>
                  <a:pt x="3120" y="1231"/>
                </a:lnTo>
                <a:cubicBezTo>
                  <a:pt x="2963" y="1339"/>
                  <a:pt x="2815" y="1437"/>
                  <a:pt x="2667" y="1546"/>
                </a:cubicBezTo>
                <a:lnTo>
                  <a:pt x="2697" y="1516"/>
                </a:lnTo>
                <a:cubicBezTo>
                  <a:pt x="2766" y="1447"/>
                  <a:pt x="2845" y="1378"/>
                  <a:pt x="2923" y="1310"/>
                </a:cubicBezTo>
                <a:cubicBezTo>
                  <a:pt x="2993" y="1290"/>
                  <a:pt x="3052" y="1260"/>
                  <a:pt x="3120" y="1231"/>
                </a:cubicBezTo>
                <a:close/>
                <a:moveTo>
                  <a:pt x="876" y="1221"/>
                </a:moveTo>
                <a:lnTo>
                  <a:pt x="876" y="1221"/>
                </a:lnTo>
                <a:cubicBezTo>
                  <a:pt x="975" y="1310"/>
                  <a:pt x="1073" y="1388"/>
                  <a:pt x="1172" y="1467"/>
                </a:cubicBezTo>
                <a:cubicBezTo>
                  <a:pt x="1182" y="1507"/>
                  <a:pt x="1182" y="1536"/>
                  <a:pt x="1191" y="1566"/>
                </a:cubicBezTo>
                <a:cubicBezTo>
                  <a:pt x="1113" y="1507"/>
                  <a:pt x="1044" y="1447"/>
                  <a:pt x="965" y="1388"/>
                </a:cubicBezTo>
                <a:cubicBezTo>
                  <a:pt x="935" y="1329"/>
                  <a:pt x="906" y="1280"/>
                  <a:pt x="876" y="1221"/>
                </a:cubicBezTo>
                <a:close/>
                <a:moveTo>
                  <a:pt x="2284" y="1428"/>
                </a:moveTo>
                <a:cubicBezTo>
                  <a:pt x="2254" y="1477"/>
                  <a:pt x="2225" y="1536"/>
                  <a:pt x="2195" y="1595"/>
                </a:cubicBezTo>
                <a:lnTo>
                  <a:pt x="2186" y="1595"/>
                </a:lnTo>
                <a:lnTo>
                  <a:pt x="2195" y="1585"/>
                </a:lnTo>
                <a:cubicBezTo>
                  <a:pt x="2215" y="1536"/>
                  <a:pt x="2245" y="1487"/>
                  <a:pt x="2264" y="1437"/>
                </a:cubicBezTo>
                <a:cubicBezTo>
                  <a:pt x="2274" y="1437"/>
                  <a:pt x="2274" y="1428"/>
                  <a:pt x="2284" y="1428"/>
                </a:cubicBezTo>
                <a:close/>
                <a:moveTo>
                  <a:pt x="1683" y="1231"/>
                </a:moveTo>
                <a:cubicBezTo>
                  <a:pt x="1694" y="1349"/>
                  <a:pt x="1713" y="1457"/>
                  <a:pt x="1733" y="1566"/>
                </a:cubicBezTo>
                <a:cubicBezTo>
                  <a:pt x="1733" y="1585"/>
                  <a:pt x="1742" y="1605"/>
                  <a:pt x="1742" y="1614"/>
                </a:cubicBezTo>
                <a:lnTo>
                  <a:pt x="1654" y="1290"/>
                </a:lnTo>
                <a:cubicBezTo>
                  <a:pt x="1654" y="1290"/>
                  <a:pt x="1664" y="1290"/>
                  <a:pt x="1664" y="1280"/>
                </a:cubicBezTo>
                <a:cubicBezTo>
                  <a:pt x="1664" y="1270"/>
                  <a:pt x="1674" y="1251"/>
                  <a:pt x="1683" y="1231"/>
                </a:cubicBezTo>
                <a:close/>
                <a:moveTo>
                  <a:pt x="1300" y="1181"/>
                </a:moveTo>
                <a:lnTo>
                  <a:pt x="1300" y="1181"/>
                </a:lnTo>
                <a:cubicBezTo>
                  <a:pt x="1379" y="1280"/>
                  <a:pt x="1447" y="1369"/>
                  <a:pt x="1516" y="1467"/>
                </a:cubicBezTo>
                <a:cubicBezTo>
                  <a:pt x="1497" y="1516"/>
                  <a:pt x="1477" y="1575"/>
                  <a:pt x="1457" y="1625"/>
                </a:cubicBezTo>
                <a:cubicBezTo>
                  <a:pt x="1427" y="1585"/>
                  <a:pt x="1408" y="1536"/>
                  <a:pt x="1379" y="1496"/>
                </a:cubicBezTo>
                <a:cubicBezTo>
                  <a:pt x="1368" y="1487"/>
                  <a:pt x="1368" y="1467"/>
                  <a:pt x="1359" y="1447"/>
                </a:cubicBezTo>
                <a:cubicBezTo>
                  <a:pt x="1349" y="1428"/>
                  <a:pt x="1339" y="1408"/>
                  <a:pt x="1329" y="1378"/>
                </a:cubicBezTo>
                <a:cubicBezTo>
                  <a:pt x="1320" y="1319"/>
                  <a:pt x="1309" y="1251"/>
                  <a:pt x="1300" y="1181"/>
                </a:cubicBezTo>
                <a:close/>
                <a:moveTo>
                  <a:pt x="2146" y="1526"/>
                </a:moveTo>
                <a:cubicBezTo>
                  <a:pt x="2127" y="1555"/>
                  <a:pt x="2107" y="1595"/>
                  <a:pt x="2097" y="1634"/>
                </a:cubicBezTo>
                <a:lnTo>
                  <a:pt x="2008" y="1664"/>
                </a:lnTo>
                <a:cubicBezTo>
                  <a:pt x="2008" y="1654"/>
                  <a:pt x="2008" y="1644"/>
                  <a:pt x="1998" y="1634"/>
                </a:cubicBezTo>
                <a:cubicBezTo>
                  <a:pt x="2048" y="1595"/>
                  <a:pt x="2097" y="1555"/>
                  <a:pt x="2146" y="1526"/>
                </a:cubicBezTo>
                <a:close/>
                <a:moveTo>
                  <a:pt x="1635" y="1349"/>
                </a:moveTo>
                <a:lnTo>
                  <a:pt x="1723" y="1703"/>
                </a:lnTo>
                <a:cubicBezTo>
                  <a:pt x="1703" y="1664"/>
                  <a:pt x="1694" y="1625"/>
                  <a:pt x="1674" y="1595"/>
                </a:cubicBezTo>
                <a:lnTo>
                  <a:pt x="1595" y="1447"/>
                </a:lnTo>
                <a:cubicBezTo>
                  <a:pt x="1605" y="1418"/>
                  <a:pt x="1624" y="1378"/>
                  <a:pt x="1635" y="1349"/>
                </a:cubicBezTo>
                <a:close/>
                <a:moveTo>
                  <a:pt x="2068" y="1673"/>
                </a:moveTo>
                <a:lnTo>
                  <a:pt x="2068" y="1673"/>
                </a:lnTo>
                <a:cubicBezTo>
                  <a:pt x="2057" y="1693"/>
                  <a:pt x="2048" y="1723"/>
                  <a:pt x="2038" y="1743"/>
                </a:cubicBezTo>
                <a:cubicBezTo>
                  <a:pt x="2028" y="1723"/>
                  <a:pt x="2028" y="1713"/>
                  <a:pt x="2018" y="1693"/>
                </a:cubicBezTo>
                <a:cubicBezTo>
                  <a:pt x="2038" y="1684"/>
                  <a:pt x="2057" y="1684"/>
                  <a:pt x="2068" y="1673"/>
                </a:cubicBezTo>
                <a:close/>
                <a:moveTo>
                  <a:pt x="1005" y="1457"/>
                </a:moveTo>
                <a:lnTo>
                  <a:pt x="1005" y="1457"/>
                </a:lnTo>
                <a:cubicBezTo>
                  <a:pt x="1044" y="1487"/>
                  <a:pt x="1073" y="1516"/>
                  <a:pt x="1103" y="1546"/>
                </a:cubicBezTo>
                <a:cubicBezTo>
                  <a:pt x="1132" y="1566"/>
                  <a:pt x="1162" y="1595"/>
                  <a:pt x="1191" y="1614"/>
                </a:cubicBezTo>
                <a:cubicBezTo>
                  <a:pt x="1202" y="1684"/>
                  <a:pt x="1211" y="1743"/>
                  <a:pt x="1221" y="1802"/>
                </a:cubicBezTo>
                <a:cubicBezTo>
                  <a:pt x="1202" y="1782"/>
                  <a:pt x="1172" y="1762"/>
                  <a:pt x="1152" y="1732"/>
                </a:cubicBezTo>
                <a:cubicBezTo>
                  <a:pt x="1103" y="1644"/>
                  <a:pt x="1054" y="1555"/>
                  <a:pt x="1005" y="1457"/>
                </a:cubicBezTo>
                <a:close/>
                <a:moveTo>
                  <a:pt x="1565" y="1536"/>
                </a:moveTo>
                <a:cubicBezTo>
                  <a:pt x="1565" y="1546"/>
                  <a:pt x="1565" y="1546"/>
                  <a:pt x="1575" y="1555"/>
                </a:cubicBezTo>
                <a:lnTo>
                  <a:pt x="1703" y="1792"/>
                </a:lnTo>
                <a:cubicBezTo>
                  <a:pt x="1674" y="1802"/>
                  <a:pt x="1654" y="1811"/>
                  <a:pt x="1635" y="1821"/>
                </a:cubicBezTo>
                <a:cubicBezTo>
                  <a:pt x="1595" y="1782"/>
                  <a:pt x="1556" y="1752"/>
                  <a:pt x="1516" y="1713"/>
                </a:cubicBezTo>
                <a:lnTo>
                  <a:pt x="1506" y="1703"/>
                </a:lnTo>
                <a:cubicBezTo>
                  <a:pt x="1526" y="1644"/>
                  <a:pt x="1546" y="1595"/>
                  <a:pt x="1565" y="1536"/>
                </a:cubicBezTo>
                <a:close/>
                <a:moveTo>
                  <a:pt x="1379" y="1792"/>
                </a:moveTo>
                <a:cubicBezTo>
                  <a:pt x="1388" y="1792"/>
                  <a:pt x="1388" y="1802"/>
                  <a:pt x="1388" y="1811"/>
                </a:cubicBezTo>
                <a:lnTo>
                  <a:pt x="1388" y="1831"/>
                </a:lnTo>
                <a:cubicBezTo>
                  <a:pt x="1379" y="1811"/>
                  <a:pt x="1379" y="1802"/>
                  <a:pt x="1379" y="1792"/>
                </a:cubicBezTo>
                <a:close/>
                <a:moveTo>
                  <a:pt x="1565" y="1802"/>
                </a:moveTo>
                <a:cubicBezTo>
                  <a:pt x="1576" y="1811"/>
                  <a:pt x="1595" y="1821"/>
                  <a:pt x="1605" y="1831"/>
                </a:cubicBezTo>
                <a:cubicBezTo>
                  <a:pt x="1595" y="1841"/>
                  <a:pt x="1595" y="1841"/>
                  <a:pt x="1585" y="1841"/>
                </a:cubicBezTo>
                <a:cubicBezTo>
                  <a:pt x="1585" y="1831"/>
                  <a:pt x="1576" y="1811"/>
                  <a:pt x="1565" y="1802"/>
                </a:cubicBezTo>
                <a:close/>
                <a:moveTo>
                  <a:pt x="1979" y="1782"/>
                </a:moveTo>
                <a:cubicBezTo>
                  <a:pt x="1979" y="1802"/>
                  <a:pt x="1989" y="1811"/>
                  <a:pt x="1989" y="1831"/>
                </a:cubicBezTo>
                <a:cubicBezTo>
                  <a:pt x="1979" y="1841"/>
                  <a:pt x="1979" y="1861"/>
                  <a:pt x="1969" y="1870"/>
                </a:cubicBezTo>
                <a:lnTo>
                  <a:pt x="1969" y="1851"/>
                </a:lnTo>
                <a:cubicBezTo>
                  <a:pt x="1969" y="1831"/>
                  <a:pt x="1969" y="1802"/>
                  <a:pt x="1979" y="1782"/>
                </a:cubicBezTo>
                <a:close/>
                <a:moveTo>
                  <a:pt x="1635" y="1861"/>
                </a:moveTo>
                <a:cubicBezTo>
                  <a:pt x="1635" y="1870"/>
                  <a:pt x="1624" y="1880"/>
                  <a:pt x="1615" y="1880"/>
                </a:cubicBezTo>
                <a:lnTo>
                  <a:pt x="1605" y="1870"/>
                </a:lnTo>
                <a:cubicBezTo>
                  <a:pt x="1615" y="1861"/>
                  <a:pt x="1624" y="1861"/>
                  <a:pt x="1624" y="1861"/>
                </a:cubicBezTo>
                <a:close/>
                <a:moveTo>
                  <a:pt x="1202" y="1831"/>
                </a:moveTo>
                <a:lnTo>
                  <a:pt x="1231" y="1861"/>
                </a:lnTo>
                <a:lnTo>
                  <a:pt x="1231" y="1890"/>
                </a:lnTo>
                <a:lnTo>
                  <a:pt x="1202" y="1831"/>
                </a:lnTo>
                <a:close/>
                <a:moveTo>
                  <a:pt x="1438" y="1890"/>
                </a:moveTo>
                <a:lnTo>
                  <a:pt x="1447" y="1900"/>
                </a:lnTo>
                <a:lnTo>
                  <a:pt x="1438" y="1900"/>
                </a:lnTo>
                <a:lnTo>
                  <a:pt x="1438" y="1890"/>
                </a:lnTo>
                <a:close/>
                <a:moveTo>
                  <a:pt x="1723" y="1841"/>
                </a:moveTo>
                <a:cubicBezTo>
                  <a:pt x="1733" y="1870"/>
                  <a:pt x="1753" y="1890"/>
                  <a:pt x="1762" y="1920"/>
                </a:cubicBezTo>
                <a:lnTo>
                  <a:pt x="1762" y="1929"/>
                </a:lnTo>
                <a:cubicBezTo>
                  <a:pt x="1733" y="1910"/>
                  <a:pt x="1713" y="1890"/>
                  <a:pt x="1694" y="1870"/>
                </a:cubicBezTo>
                <a:lnTo>
                  <a:pt x="1723" y="1841"/>
                </a:lnTo>
                <a:close/>
                <a:moveTo>
                  <a:pt x="1457" y="1929"/>
                </a:moveTo>
                <a:cubicBezTo>
                  <a:pt x="1467" y="1940"/>
                  <a:pt x="1477" y="1959"/>
                  <a:pt x="1487" y="1979"/>
                </a:cubicBezTo>
                <a:cubicBezTo>
                  <a:pt x="1467" y="1988"/>
                  <a:pt x="1457" y="2008"/>
                  <a:pt x="1438" y="2018"/>
                </a:cubicBezTo>
                <a:cubicBezTo>
                  <a:pt x="1427" y="2008"/>
                  <a:pt x="1418" y="1999"/>
                  <a:pt x="1408" y="1999"/>
                </a:cubicBezTo>
                <a:lnTo>
                  <a:pt x="1408" y="1979"/>
                </a:lnTo>
                <a:cubicBezTo>
                  <a:pt x="1408" y="1969"/>
                  <a:pt x="1418" y="1959"/>
                  <a:pt x="1418" y="1940"/>
                </a:cubicBezTo>
                <a:cubicBezTo>
                  <a:pt x="1438" y="1940"/>
                  <a:pt x="1447" y="1929"/>
                  <a:pt x="1457" y="1929"/>
                </a:cubicBezTo>
                <a:close/>
                <a:moveTo>
                  <a:pt x="1664" y="1890"/>
                </a:moveTo>
                <a:cubicBezTo>
                  <a:pt x="1674" y="1900"/>
                  <a:pt x="1694" y="1910"/>
                  <a:pt x="1703" y="1920"/>
                </a:cubicBezTo>
                <a:cubicBezTo>
                  <a:pt x="1723" y="1940"/>
                  <a:pt x="1742" y="1949"/>
                  <a:pt x="1753" y="1969"/>
                </a:cubicBezTo>
                <a:lnTo>
                  <a:pt x="1742" y="2047"/>
                </a:lnTo>
                <a:cubicBezTo>
                  <a:pt x="1723" y="2018"/>
                  <a:pt x="1694" y="1999"/>
                  <a:pt x="1664" y="1979"/>
                </a:cubicBezTo>
                <a:cubicBezTo>
                  <a:pt x="1654" y="1949"/>
                  <a:pt x="1644" y="1929"/>
                  <a:pt x="1635" y="1910"/>
                </a:cubicBezTo>
                <a:cubicBezTo>
                  <a:pt x="1644" y="1900"/>
                  <a:pt x="1654" y="1890"/>
                  <a:pt x="1664" y="1890"/>
                </a:cubicBezTo>
                <a:close/>
                <a:moveTo>
                  <a:pt x="1713" y="2058"/>
                </a:moveTo>
                <a:lnTo>
                  <a:pt x="1742" y="2087"/>
                </a:lnTo>
                <a:cubicBezTo>
                  <a:pt x="1742" y="2097"/>
                  <a:pt x="1733" y="2097"/>
                  <a:pt x="1733" y="2097"/>
                </a:cubicBezTo>
                <a:cubicBezTo>
                  <a:pt x="1723" y="2087"/>
                  <a:pt x="1723" y="2067"/>
                  <a:pt x="1713" y="2058"/>
                </a:cubicBezTo>
                <a:close/>
                <a:moveTo>
                  <a:pt x="1427" y="2058"/>
                </a:moveTo>
                <a:lnTo>
                  <a:pt x="1467" y="2097"/>
                </a:lnTo>
                <a:lnTo>
                  <a:pt x="1487" y="2117"/>
                </a:lnTo>
                <a:lnTo>
                  <a:pt x="1427" y="2087"/>
                </a:lnTo>
                <a:cubicBezTo>
                  <a:pt x="1427" y="2087"/>
                  <a:pt x="1427" y="2077"/>
                  <a:pt x="1418" y="2067"/>
                </a:cubicBezTo>
                <a:cubicBezTo>
                  <a:pt x="1427" y="2067"/>
                  <a:pt x="1427" y="2067"/>
                  <a:pt x="1427" y="2058"/>
                </a:cubicBezTo>
                <a:close/>
                <a:moveTo>
                  <a:pt x="1506" y="2008"/>
                </a:moveTo>
                <a:cubicBezTo>
                  <a:pt x="1516" y="2028"/>
                  <a:pt x="1526" y="2047"/>
                  <a:pt x="1546" y="2067"/>
                </a:cubicBezTo>
                <a:lnTo>
                  <a:pt x="1575" y="2156"/>
                </a:lnTo>
                <a:lnTo>
                  <a:pt x="1575" y="2156"/>
                </a:lnTo>
                <a:lnTo>
                  <a:pt x="1565" y="2146"/>
                </a:lnTo>
                <a:cubicBezTo>
                  <a:pt x="1526" y="2117"/>
                  <a:pt x="1497" y="2077"/>
                  <a:pt x="1457" y="2038"/>
                </a:cubicBezTo>
                <a:cubicBezTo>
                  <a:pt x="1477" y="2028"/>
                  <a:pt x="1487" y="2018"/>
                  <a:pt x="1506" y="2008"/>
                </a:cubicBezTo>
                <a:close/>
                <a:moveTo>
                  <a:pt x="2864" y="1920"/>
                </a:moveTo>
                <a:cubicBezTo>
                  <a:pt x="2786" y="1949"/>
                  <a:pt x="2697" y="1988"/>
                  <a:pt x="2608" y="2028"/>
                </a:cubicBezTo>
                <a:cubicBezTo>
                  <a:pt x="2490" y="2077"/>
                  <a:pt x="2382" y="2126"/>
                  <a:pt x="2264" y="2176"/>
                </a:cubicBezTo>
                <a:cubicBezTo>
                  <a:pt x="2402" y="2106"/>
                  <a:pt x="2549" y="2028"/>
                  <a:pt x="2687" y="1959"/>
                </a:cubicBezTo>
                <a:cubicBezTo>
                  <a:pt x="2746" y="1940"/>
                  <a:pt x="2805" y="1929"/>
                  <a:pt x="2864" y="1920"/>
                </a:cubicBezTo>
                <a:close/>
                <a:moveTo>
                  <a:pt x="1516" y="2289"/>
                </a:moveTo>
                <a:lnTo>
                  <a:pt x="1467" y="2313"/>
                </a:lnTo>
                <a:lnTo>
                  <a:pt x="1457" y="2303"/>
                </a:lnTo>
                <a:cubicBezTo>
                  <a:pt x="1482" y="2303"/>
                  <a:pt x="1499" y="2297"/>
                  <a:pt x="1516" y="2289"/>
                </a:cubicBezTo>
                <a:close/>
                <a:moveTo>
                  <a:pt x="2087" y="2284"/>
                </a:moveTo>
                <a:cubicBezTo>
                  <a:pt x="2087" y="2303"/>
                  <a:pt x="2077" y="2313"/>
                  <a:pt x="2068" y="2333"/>
                </a:cubicBezTo>
                <a:cubicBezTo>
                  <a:pt x="2057" y="2323"/>
                  <a:pt x="2057" y="2313"/>
                  <a:pt x="2048" y="2303"/>
                </a:cubicBezTo>
                <a:cubicBezTo>
                  <a:pt x="2057" y="2303"/>
                  <a:pt x="2077" y="2294"/>
                  <a:pt x="2087" y="2284"/>
                </a:cubicBezTo>
                <a:close/>
                <a:moveTo>
                  <a:pt x="778" y="1969"/>
                </a:moveTo>
                <a:lnTo>
                  <a:pt x="778" y="1969"/>
                </a:lnTo>
                <a:cubicBezTo>
                  <a:pt x="857" y="1999"/>
                  <a:pt x="926" y="2038"/>
                  <a:pt x="1005" y="2067"/>
                </a:cubicBezTo>
                <a:cubicBezTo>
                  <a:pt x="1103" y="2156"/>
                  <a:pt x="1191" y="2254"/>
                  <a:pt x="1290" y="2343"/>
                </a:cubicBezTo>
                <a:cubicBezTo>
                  <a:pt x="1280" y="2343"/>
                  <a:pt x="1270" y="2353"/>
                  <a:pt x="1270" y="2353"/>
                </a:cubicBezTo>
                <a:cubicBezTo>
                  <a:pt x="1261" y="2353"/>
                  <a:pt x="1250" y="2343"/>
                  <a:pt x="1241" y="2343"/>
                </a:cubicBezTo>
                <a:cubicBezTo>
                  <a:pt x="1132" y="2264"/>
                  <a:pt x="1024" y="2176"/>
                  <a:pt x="916" y="2087"/>
                </a:cubicBezTo>
                <a:cubicBezTo>
                  <a:pt x="867" y="2047"/>
                  <a:pt x="828" y="2008"/>
                  <a:pt x="778" y="1969"/>
                </a:cubicBezTo>
                <a:close/>
                <a:moveTo>
                  <a:pt x="2363" y="2323"/>
                </a:moveTo>
                <a:lnTo>
                  <a:pt x="2363" y="2323"/>
                </a:lnTo>
                <a:cubicBezTo>
                  <a:pt x="2343" y="2333"/>
                  <a:pt x="2313" y="2343"/>
                  <a:pt x="2284" y="2353"/>
                </a:cubicBezTo>
                <a:cubicBezTo>
                  <a:pt x="2274" y="2362"/>
                  <a:pt x="2254" y="2362"/>
                  <a:pt x="2245" y="2362"/>
                </a:cubicBezTo>
                <a:cubicBezTo>
                  <a:pt x="2284" y="2353"/>
                  <a:pt x="2323" y="2333"/>
                  <a:pt x="2363" y="2323"/>
                </a:cubicBezTo>
                <a:close/>
                <a:moveTo>
                  <a:pt x="2127" y="2303"/>
                </a:moveTo>
                <a:cubicBezTo>
                  <a:pt x="2127" y="2303"/>
                  <a:pt x="2136" y="2303"/>
                  <a:pt x="2136" y="2313"/>
                </a:cubicBezTo>
                <a:cubicBezTo>
                  <a:pt x="2136" y="2323"/>
                  <a:pt x="2146" y="2343"/>
                  <a:pt x="2146" y="2362"/>
                </a:cubicBezTo>
                <a:cubicBezTo>
                  <a:pt x="2136" y="2362"/>
                  <a:pt x="2127" y="2362"/>
                  <a:pt x="2116" y="2373"/>
                </a:cubicBezTo>
                <a:lnTo>
                  <a:pt x="2097" y="2353"/>
                </a:lnTo>
                <a:cubicBezTo>
                  <a:pt x="2107" y="2333"/>
                  <a:pt x="2116" y="2313"/>
                  <a:pt x="2127" y="2303"/>
                </a:cubicBezTo>
                <a:close/>
                <a:moveTo>
                  <a:pt x="1890" y="0"/>
                </a:moveTo>
                <a:cubicBezTo>
                  <a:pt x="1851" y="0"/>
                  <a:pt x="1812" y="0"/>
                  <a:pt x="1772" y="11"/>
                </a:cubicBezTo>
                <a:lnTo>
                  <a:pt x="1772" y="837"/>
                </a:lnTo>
                <a:cubicBezTo>
                  <a:pt x="1772" y="857"/>
                  <a:pt x="1762" y="866"/>
                  <a:pt x="1753" y="886"/>
                </a:cubicBezTo>
                <a:cubicBezTo>
                  <a:pt x="1733" y="818"/>
                  <a:pt x="1703" y="748"/>
                  <a:pt x="1683" y="680"/>
                </a:cubicBezTo>
                <a:cubicBezTo>
                  <a:pt x="1664" y="552"/>
                  <a:pt x="1654" y="424"/>
                  <a:pt x="1644" y="296"/>
                </a:cubicBezTo>
                <a:cubicBezTo>
                  <a:pt x="1635" y="208"/>
                  <a:pt x="1624" y="119"/>
                  <a:pt x="1615" y="20"/>
                </a:cubicBezTo>
                <a:cubicBezTo>
                  <a:pt x="1595" y="20"/>
                  <a:pt x="1575" y="30"/>
                  <a:pt x="1546" y="30"/>
                </a:cubicBezTo>
                <a:cubicBezTo>
                  <a:pt x="1555" y="144"/>
                  <a:pt x="1565" y="267"/>
                  <a:pt x="1574" y="381"/>
                </a:cubicBezTo>
                <a:lnTo>
                  <a:pt x="1574" y="381"/>
                </a:lnTo>
                <a:cubicBezTo>
                  <a:pt x="1535" y="265"/>
                  <a:pt x="1496" y="157"/>
                  <a:pt x="1457" y="50"/>
                </a:cubicBezTo>
                <a:cubicBezTo>
                  <a:pt x="1418" y="59"/>
                  <a:pt x="1379" y="70"/>
                  <a:pt x="1349" y="79"/>
                </a:cubicBezTo>
                <a:cubicBezTo>
                  <a:pt x="1398" y="286"/>
                  <a:pt x="1457" y="493"/>
                  <a:pt x="1516" y="700"/>
                </a:cubicBezTo>
                <a:cubicBezTo>
                  <a:pt x="1565" y="837"/>
                  <a:pt x="1605" y="985"/>
                  <a:pt x="1654" y="1122"/>
                </a:cubicBezTo>
                <a:lnTo>
                  <a:pt x="1624" y="1181"/>
                </a:lnTo>
                <a:cubicBezTo>
                  <a:pt x="1565" y="945"/>
                  <a:pt x="1497" y="709"/>
                  <a:pt x="1427" y="483"/>
                </a:cubicBezTo>
                <a:cubicBezTo>
                  <a:pt x="1388" y="345"/>
                  <a:pt x="1349" y="217"/>
                  <a:pt x="1309" y="89"/>
                </a:cubicBezTo>
                <a:cubicBezTo>
                  <a:pt x="1300" y="89"/>
                  <a:pt x="1290" y="99"/>
                  <a:pt x="1280" y="99"/>
                </a:cubicBezTo>
                <a:cubicBezTo>
                  <a:pt x="1368" y="404"/>
                  <a:pt x="1457" y="709"/>
                  <a:pt x="1546" y="1024"/>
                </a:cubicBezTo>
                <a:cubicBezTo>
                  <a:pt x="1565" y="1093"/>
                  <a:pt x="1585" y="1162"/>
                  <a:pt x="1605" y="1240"/>
                </a:cubicBezTo>
                <a:cubicBezTo>
                  <a:pt x="1585" y="1280"/>
                  <a:pt x="1575" y="1319"/>
                  <a:pt x="1556" y="1369"/>
                </a:cubicBezTo>
                <a:cubicBezTo>
                  <a:pt x="1457" y="1181"/>
                  <a:pt x="1368" y="995"/>
                  <a:pt x="1270" y="818"/>
                </a:cubicBezTo>
                <a:cubicBezTo>
                  <a:pt x="1250" y="581"/>
                  <a:pt x="1231" y="345"/>
                  <a:pt x="1221" y="119"/>
                </a:cubicBezTo>
                <a:cubicBezTo>
                  <a:pt x="1172" y="138"/>
                  <a:pt x="1123" y="158"/>
                  <a:pt x="1064" y="178"/>
                </a:cubicBezTo>
                <a:cubicBezTo>
                  <a:pt x="1073" y="267"/>
                  <a:pt x="1073" y="355"/>
                  <a:pt x="1083" y="453"/>
                </a:cubicBezTo>
                <a:cubicBezTo>
                  <a:pt x="1044" y="374"/>
                  <a:pt x="1005" y="306"/>
                  <a:pt x="965" y="227"/>
                </a:cubicBezTo>
                <a:lnTo>
                  <a:pt x="906" y="256"/>
                </a:lnTo>
                <a:cubicBezTo>
                  <a:pt x="965" y="385"/>
                  <a:pt x="1034" y="503"/>
                  <a:pt x="1093" y="621"/>
                </a:cubicBezTo>
                <a:cubicBezTo>
                  <a:pt x="1103" y="700"/>
                  <a:pt x="1103" y="778"/>
                  <a:pt x="1113" y="857"/>
                </a:cubicBezTo>
                <a:cubicBezTo>
                  <a:pt x="1054" y="768"/>
                  <a:pt x="994" y="689"/>
                  <a:pt x="935" y="601"/>
                </a:cubicBezTo>
                <a:cubicBezTo>
                  <a:pt x="887" y="512"/>
                  <a:pt x="828" y="424"/>
                  <a:pt x="778" y="335"/>
                </a:cubicBezTo>
                <a:cubicBezTo>
                  <a:pt x="758" y="355"/>
                  <a:pt x="739" y="365"/>
                  <a:pt x="719" y="374"/>
                </a:cubicBezTo>
                <a:cubicBezTo>
                  <a:pt x="847" y="581"/>
                  <a:pt x="955" y="798"/>
                  <a:pt x="1064" y="1004"/>
                </a:cubicBezTo>
                <a:cubicBezTo>
                  <a:pt x="1083" y="1044"/>
                  <a:pt x="1103" y="1074"/>
                  <a:pt x="1123" y="1113"/>
                </a:cubicBezTo>
                <a:cubicBezTo>
                  <a:pt x="965" y="886"/>
                  <a:pt x="798" y="670"/>
                  <a:pt x="621" y="453"/>
                </a:cubicBezTo>
                <a:lnTo>
                  <a:pt x="513" y="562"/>
                </a:lnTo>
                <a:cubicBezTo>
                  <a:pt x="729" y="827"/>
                  <a:pt x="935" y="1103"/>
                  <a:pt x="1123" y="1378"/>
                </a:cubicBezTo>
                <a:cubicBezTo>
                  <a:pt x="1024" y="1299"/>
                  <a:pt x="935" y="1231"/>
                  <a:pt x="837" y="1152"/>
                </a:cubicBezTo>
                <a:cubicBezTo>
                  <a:pt x="798" y="1074"/>
                  <a:pt x="749" y="995"/>
                  <a:pt x="709" y="916"/>
                </a:cubicBezTo>
                <a:lnTo>
                  <a:pt x="502" y="562"/>
                </a:lnTo>
                <a:cubicBezTo>
                  <a:pt x="493" y="581"/>
                  <a:pt x="473" y="601"/>
                  <a:pt x="454" y="611"/>
                </a:cubicBezTo>
                <a:cubicBezTo>
                  <a:pt x="542" y="759"/>
                  <a:pt x="621" y="896"/>
                  <a:pt x="699" y="1034"/>
                </a:cubicBezTo>
                <a:lnTo>
                  <a:pt x="463" y="857"/>
                </a:lnTo>
                <a:cubicBezTo>
                  <a:pt x="424" y="818"/>
                  <a:pt x="384" y="788"/>
                  <a:pt x="336" y="759"/>
                </a:cubicBezTo>
                <a:cubicBezTo>
                  <a:pt x="336" y="768"/>
                  <a:pt x="325" y="778"/>
                  <a:pt x="316" y="788"/>
                </a:cubicBezTo>
                <a:cubicBezTo>
                  <a:pt x="463" y="896"/>
                  <a:pt x="601" y="1004"/>
                  <a:pt x="739" y="1113"/>
                </a:cubicBezTo>
                <a:cubicBezTo>
                  <a:pt x="769" y="1172"/>
                  <a:pt x="798" y="1221"/>
                  <a:pt x="828" y="1280"/>
                </a:cubicBezTo>
                <a:cubicBezTo>
                  <a:pt x="808" y="1260"/>
                  <a:pt x="778" y="1240"/>
                  <a:pt x="758" y="1221"/>
                </a:cubicBezTo>
                <a:cubicBezTo>
                  <a:pt x="601" y="1093"/>
                  <a:pt x="443" y="965"/>
                  <a:pt x="276" y="847"/>
                </a:cubicBezTo>
                <a:cubicBezTo>
                  <a:pt x="276" y="847"/>
                  <a:pt x="266" y="857"/>
                  <a:pt x="266" y="866"/>
                </a:cubicBezTo>
                <a:cubicBezTo>
                  <a:pt x="463" y="1024"/>
                  <a:pt x="670" y="1192"/>
                  <a:pt x="867" y="1349"/>
                </a:cubicBezTo>
                <a:cubicBezTo>
                  <a:pt x="876" y="1359"/>
                  <a:pt x="876" y="1359"/>
                  <a:pt x="876" y="1369"/>
                </a:cubicBezTo>
                <a:lnTo>
                  <a:pt x="994" y="1575"/>
                </a:lnTo>
                <a:cubicBezTo>
                  <a:pt x="867" y="1447"/>
                  <a:pt x="739" y="1329"/>
                  <a:pt x="601" y="1201"/>
                </a:cubicBezTo>
                <a:cubicBezTo>
                  <a:pt x="493" y="1093"/>
                  <a:pt x="375" y="985"/>
                  <a:pt x="257" y="866"/>
                </a:cubicBezTo>
                <a:cubicBezTo>
                  <a:pt x="257" y="877"/>
                  <a:pt x="247" y="886"/>
                  <a:pt x="247" y="896"/>
                </a:cubicBezTo>
                <a:cubicBezTo>
                  <a:pt x="443" y="1093"/>
                  <a:pt x="650" y="1290"/>
                  <a:pt x="857" y="1487"/>
                </a:cubicBezTo>
                <a:lnTo>
                  <a:pt x="1044" y="1673"/>
                </a:lnTo>
                <a:cubicBezTo>
                  <a:pt x="1093" y="1782"/>
                  <a:pt x="1152" y="1890"/>
                  <a:pt x="1211" y="1999"/>
                </a:cubicBezTo>
                <a:cubicBezTo>
                  <a:pt x="1172" y="1988"/>
                  <a:pt x="1142" y="1979"/>
                  <a:pt x="1113" y="1959"/>
                </a:cubicBezTo>
                <a:cubicBezTo>
                  <a:pt x="798" y="1644"/>
                  <a:pt x="483" y="1329"/>
                  <a:pt x="178" y="1014"/>
                </a:cubicBezTo>
                <a:cubicBezTo>
                  <a:pt x="158" y="1063"/>
                  <a:pt x="128" y="1113"/>
                  <a:pt x="119" y="1162"/>
                </a:cubicBezTo>
                <a:cubicBezTo>
                  <a:pt x="325" y="1378"/>
                  <a:pt x="542" y="1595"/>
                  <a:pt x="758" y="1811"/>
                </a:cubicBezTo>
                <a:cubicBezTo>
                  <a:pt x="660" y="1772"/>
                  <a:pt x="561" y="1732"/>
                  <a:pt x="473" y="1693"/>
                </a:cubicBezTo>
                <a:cubicBezTo>
                  <a:pt x="345" y="1585"/>
                  <a:pt x="217" y="1467"/>
                  <a:pt x="99" y="1349"/>
                </a:cubicBezTo>
                <a:cubicBezTo>
                  <a:pt x="89" y="1339"/>
                  <a:pt x="80" y="1319"/>
                  <a:pt x="60" y="1310"/>
                </a:cubicBezTo>
                <a:cubicBezTo>
                  <a:pt x="60" y="1319"/>
                  <a:pt x="60" y="1339"/>
                  <a:pt x="50" y="1349"/>
                </a:cubicBezTo>
                <a:cubicBezTo>
                  <a:pt x="158" y="1457"/>
                  <a:pt x="276" y="1555"/>
                  <a:pt x="384" y="1664"/>
                </a:cubicBezTo>
                <a:cubicBezTo>
                  <a:pt x="266" y="1614"/>
                  <a:pt x="139" y="1566"/>
                  <a:pt x="21" y="1507"/>
                </a:cubicBezTo>
                <a:cubicBezTo>
                  <a:pt x="10" y="1555"/>
                  <a:pt x="10" y="1605"/>
                  <a:pt x="1" y="1654"/>
                </a:cubicBezTo>
                <a:cubicBezTo>
                  <a:pt x="227" y="1743"/>
                  <a:pt x="454" y="1841"/>
                  <a:pt x="680" y="1929"/>
                </a:cubicBezTo>
                <a:cubicBezTo>
                  <a:pt x="837" y="2067"/>
                  <a:pt x="994" y="2195"/>
                  <a:pt x="1152" y="2313"/>
                </a:cubicBezTo>
                <a:lnTo>
                  <a:pt x="1034" y="2284"/>
                </a:lnTo>
                <a:cubicBezTo>
                  <a:pt x="994" y="2274"/>
                  <a:pt x="955" y="2254"/>
                  <a:pt x="906" y="2244"/>
                </a:cubicBezTo>
                <a:cubicBezTo>
                  <a:pt x="601" y="2117"/>
                  <a:pt x="296" y="1979"/>
                  <a:pt x="1" y="1831"/>
                </a:cubicBezTo>
                <a:lnTo>
                  <a:pt x="1" y="1831"/>
                </a:lnTo>
                <a:cubicBezTo>
                  <a:pt x="1" y="1890"/>
                  <a:pt x="10" y="1940"/>
                  <a:pt x="21" y="1988"/>
                </a:cubicBezTo>
                <a:cubicBezTo>
                  <a:pt x="325" y="2136"/>
                  <a:pt x="631" y="2274"/>
                  <a:pt x="946" y="2402"/>
                </a:cubicBezTo>
                <a:lnTo>
                  <a:pt x="2697" y="2402"/>
                </a:lnTo>
                <a:cubicBezTo>
                  <a:pt x="2825" y="2392"/>
                  <a:pt x="2943" y="2382"/>
                  <a:pt x="3061" y="2373"/>
                </a:cubicBezTo>
                <a:cubicBezTo>
                  <a:pt x="3219" y="2362"/>
                  <a:pt x="3367" y="2343"/>
                  <a:pt x="3524" y="2333"/>
                </a:cubicBezTo>
                <a:cubicBezTo>
                  <a:pt x="3541" y="2324"/>
                  <a:pt x="3543" y="2301"/>
                  <a:pt x="3531" y="2301"/>
                </a:cubicBezTo>
                <a:cubicBezTo>
                  <a:pt x="3529" y="2301"/>
                  <a:pt x="3527" y="2302"/>
                  <a:pt x="3524" y="2303"/>
                </a:cubicBezTo>
                <a:cubicBezTo>
                  <a:pt x="3209" y="2333"/>
                  <a:pt x="2884" y="2362"/>
                  <a:pt x="2569" y="2392"/>
                </a:cubicBezTo>
                <a:cubicBezTo>
                  <a:pt x="2608" y="2373"/>
                  <a:pt x="2648" y="2353"/>
                  <a:pt x="2687" y="2343"/>
                </a:cubicBezTo>
                <a:cubicBezTo>
                  <a:pt x="2835" y="2323"/>
                  <a:pt x="2982" y="2313"/>
                  <a:pt x="3130" y="2294"/>
                </a:cubicBezTo>
                <a:cubicBezTo>
                  <a:pt x="3317" y="2274"/>
                  <a:pt x="3514" y="2254"/>
                  <a:pt x="3711" y="2235"/>
                </a:cubicBezTo>
                <a:cubicBezTo>
                  <a:pt x="3711" y="2225"/>
                  <a:pt x="3711" y="2215"/>
                  <a:pt x="3721" y="2205"/>
                </a:cubicBezTo>
                <a:lnTo>
                  <a:pt x="3721" y="2205"/>
                </a:lnTo>
                <a:cubicBezTo>
                  <a:pt x="3406" y="2235"/>
                  <a:pt x="3091" y="2264"/>
                  <a:pt x="2776" y="2303"/>
                </a:cubicBezTo>
                <a:cubicBezTo>
                  <a:pt x="2973" y="2225"/>
                  <a:pt x="3170" y="2136"/>
                  <a:pt x="3356" y="2058"/>
                </a:cubicBezTo>
                <a:cubicBezTo>
                  <a:pt x="3494" y="2028"/>
                  <a:pt x="3632" y="1988"/>
                  <a:pt x="3770" y="1959"/>
                </a:cubicBezTo>
                <a:lnTo>
                  <a:pt x="3770" y="1929"/>
                </a:lnTo>
                <a:cubicBezTo>
                  <a:pt x="3681" y="1949"/>
                  <a:pt x="3603" y="1969"/>
                  <a:pt x="3514" y="1988"/>
                </a:cubicBezTo>
                <a:cubicBezTo>
                  <a:pt x="3583" y="1959"/>
                  <a:pt x="3652" y="1929"/>
                  <a:pt x="3711" y="1900"/>
                </a:cubicBezTo>
                <a:cubicBezTo>
                  <a:pt x="3794" y="1867"/>
                  <a:pt x="3743" y="1783"/>
                  <a:pt x="3671" y="1783"/>
                </a:cubicBezTo>
                <a:cubicBezTo>
                  <a:pt x="3658" y="1783"/>
                  <a:pt x="3645" y="1786"/>
                  <a:pt x="3632" y="1792"/>
                </a:cubicBezTo>
                <a:cubicBezTo>
                  <a:pt x="3297" y="1940"/>
                  <a:pt x="2953" y="2087"/>
                  <a:pt x="2619" y="2225"/>
                </a:cubicBezTo>
                <a:cubicBezTo>
                  <a:pt x="2481" y="2264"/>
                  <a:pt x="2353" y="2303"/>
                  <a:pt x="2215" y="2343"/>
                </a:cubicBezTo>
                <a:cubicBezTo>
                  <a:pt x="2205" y="2303"/>
                  <a:pt x="2195" y="2274"/>
                  <a:pt x="2186" y="2244"/>
                </a:cubicBezTo>
                <a:cubicBezTo>
                  <a:pt x="2471" y="2126"/>
                  <a:pt x="2746" y="1999"/>
                  <a:pt x="3022" y="1880"/>
                </a:cubicBezTo>
                <a:lnTo>
                  <a:pt x="3288" y="1821"/>
                </a:lnTo>
                <a:cubicBezTo>
                  <a:pt x="3445" y="1782"/>
                  <a:pt x="3612" y="1732"/>
                  <a:pt x="3780" y="1693"/>
                </a:cubicBezTo>
                <a:lnTo>
                  <a:pt x="3780" y="1664"/>
                </a:lnTo>
                <a:cubicBezTo>
                  <a:pt x="3573" y="1713"/>
                  <a:pt x="3367" y="1762"/>
                  <a:pt x="3170" y="1811"/>
                </a:cubicBezTo>
                <a:cubicBezTo>
                  <a:pt x="3347" y="1732"/>
                  <a:pt x="3533" y="1644"/>
                  <a:pt x="3721" y="1566"/>
                </a:cubicBezTo>
                <a:cubicBezTo>
                  <a:pt x="3738" y="1557"/>
                  <a:pt x="3725" y="1534"/>
                  <a:pt x="3709" y="1534"/>
                </a:cubicBezTo>
                <a:cubicBezTo>
                  <a:pt x="3707" y="1534"/>
                  <a:pt x="3704" y="1534"/>
                  <a:pt x="3701" y="1536"/>
                </a:cubicBezTo>
                <a:cubicBezTo>
                  <a:pt x="3474" y="1644"/>
                  <a:pt x="3238" y="1752"/>
                  <a:pt x="3012" y="1851"/>
                </a:cubicBezTo>
                <a:cubicBezTo>
                  <a:pt x="2934" y="1870"/>
                  <a:pt x="2864" y="1890"/>
                  <a:pt x="2786" y="1900"/>
                </a:cubicBezTo>
                <a:cubicBezTo>
                  <a:pt x="3111" y="1732"/>
                  <a:pt x="3426" y="1575"/>
                  <a:pt x="3741" y="1408"/>
                </a:cubicBezTo>
                <a:cubicBezTo>
                  <a:pt x="3730" y="1359"/>
                  <a:pt x="3721" y="1310"/>
                  <a:pt x="3701" y="1270"/>
                </a:cubicBezTo>
                <a:cubicBezTo>
                  <a:pt x="3219" y="1526"/>
                  <a:pt x="2737" y="1772"/>
                  <a:pt x="2254" y="2028"/>
                </a:cubicBezTo>
                <a:cubicBezTo>
                  <a:pt x="2254" y="2018"/>
                  <a:pt x="2264" y="1999"/>
                  <a:pt x="2274" y="1988"/>
                </a:cubicBezTo>
                <a:cubicBezTo>
                  <a:pt x="2422" y="1890"/>
                  <a:pt x="2560" y="1792"/>
                  <a:pt x="2707" y="1693"/>
                </a:cubicBezTo>
                <a:cubicBezTo>
                  <a:pt x="2855" y="1605"/>
                  <a:pt x="3002" y="1526"/>
                  <a:pt x="3140" y="1447"/>
                </a:cubicBezTo>
                <a:cubicBezTo>
                  <a:pt x="3317" y="1349"/>
                  <a:pt x="3485" y="1251"/>
                  <a:pt x="3662" y="1152"/>
                </a:cubicBezTo>
                <a:cubicBezTo>
                  <a:pt x="3652" y="1142"/>
                  <a:pt x="3652" y="1133"/>
                  <a:pt x="3652" y="1122"/>
                </a:cubicBezTo>
                <a:cubicBezTo>
                  <a:pt x="3426" y="1251"/>
                  <a:pt x="3189" y="1378"/>
                  <a:pt x="2963" y="1516"/>
                </a:cubicBezTo>
                <a:lnTo>
                  <a:pt x="3612" y="1044"/>
                </a:lnTo>
                <a:lnTo>
                  <a:pt x="3553" y="926"/>
                </a:lnTo>
                <a:cubicBezTo>
                  <a:pt x="3445" y="995"/>
                  <a:pt x="3337" y="1074"/>
                  <a:pt x="3238" y="1152"/>
                </a:cubicBezTo>
                <a:cubicBezTo>
                  <a:pt x="3150" y="1181"/>
                  <a:pt x="3071" y="1221"/>
                  <a:pt x="2993" y="1251"/>
                </a:cubicBezTo>
                <a:cubicBezTo>
                  <a:pt x="3032" y="1211"/>
                  <a:pt x="3081" y="1172"/>
                  <a:pt x="3130" y="1122"/>
                </a:cubicBezTo>
                <a:cubicBezTo>
                  <a:pt x="3238" y="1014"/>
                  <a:pt x="3356" y="906"/>
                  <a:pt x="3465" y="788"/>
                </a:cubicBezTo>
                <a:cubicBezTo>
                  <a:pt x="3455" y="778"/>
                  <a:pt x="3445" y="768"/>
                  <a:pt x="3445" y="759"/>
                </a:cubicBezTo>
                <a:cubicBezTo>
                  <a:pt x="3268" y="945"/>
                  <a:pt x="3091" y="1122"/>
                  <a:pt x="2904" y="1290"/>
                </a:cubicBezTo>
                <a:cubicBezTo>
                  <a:pt x="2894" y="1290"/>
                  <a:pt x="2894" y="1290"/>
                  <a:pt x="2884" y="1299"/>
                </a:cubicBezTo>
                <a:cubicBezTo>
                  <a:pt x="3061" y="1103"/>
                  <a:pt x="3229" y="906"/>
                  <a:pt x="3396" y="700"/>
                </a:cubicBezTo>
                <a:cubicBezTo>
                  <a:pt x="3367" y="670"/>
                  <a:pt x="3337" y="630"/>
                  <a:pt x="3297" y="591"/>
                </a:cubicBezTo>
                <a:cubicBezTo>
                  <a:pt x="3248" y="650"/>
                  <a:pt x="3209" y="700"/>
                  <a:pt x="3159" y="759"/>
                </a:cubicBezTo>
                <a:cubicBezTo>
                  <a:pt x="3071" y="818"/>
                  <a:pt x="2993" y="877"/>
                  <a:pt x="2914" y="926"/>
                </a:cubicBezTo>
                <a:cubicBezTo>
                  <a:pt x="3002" y="778"/>
                  <a:pt x="3091" y="630"/>
                  <a:pt x="3179" y="473"/>
                </a:cubicBezTo>
                <a:cubicBezTo>
                  <a:pt x="3130" y="433"/>
                  <a:pt x="3081" y="394"/>
                  <a:pt x="3022" y="355"/>
                </a:cubicBezTo>
                <a:cubicBezTo>
                  <a:pt x="2934" y="542"/>
                  <a:pt x="2835" y="719"/>
                  <a:pt x="2737" y="906"/>
                </a:cubicBezTo>
                <a:cubicBezTo>
                  <a:pt x="2786" y="788"/>
                  <a:pt x="2835" y="670"/>
                  <a:pt x="2875" y="552"/>
                </a:cubicBezTo>
                <a:lnTo>
                  <a:pt x="2963" y="315"/>
                </a:lnTo>
                <a:cubicBezTo>
                  <a:pt x="2953" y="306"/>
                  <a:pt x="2943" y="306"/>
                  <a:pt x="2934" y="296"/>
                </a:cubicBezTo>
                <a:cubicBezTo>
                  <a:pt x="2845" y="552"/>
                  <a:pt x="2746" y="807"/>
                  <a:pt x="2638" y="1054"/>
                </a:cubicBezTo>
                <a:cubicBezTo>
                  <a:pt x="2628" y="1074"/>
                  <a:pt x="2628" y="1093"/>
                  <a:pt x="2619" y="1103"/>
                </a:cubicBezTo>
                <a:cubicBezTo>
                  <a:pt x="2608" y="1133"/>
                  <a:pt x="2589" y="1152"/>
                  <a:pt x="2579" y="1172"/>
                </a:cubicBezTo>
                <a:cubicBezTo>
                  <a:pt x="2530" y="1211"/>
                  <a:pt x="2481" y="1240"/>
                  <a:pt x="2431" y="1270"/>
                </a:cubicBezTo>
                <a:cubicBezTo>
                  <a:pt x="2540" y="1063"/>
                  <a:pt x="2648" y="847"/>
                  <a:pt x="2746" y="621"/>
                </a:cubicBezTo>
                <a:cubicBezTo>
                  <a:pt x="2796" y="512"/>
                  <a:pt x="2845" y="394"/>
                  <a:pt x="2894" y="276"/>
                </a:cubicBezTo>
                <a:cubicBezTo>
                  <a:pt x="2875" y="256"/>
                  <a:pt x="2855" y="247"/>
                  <a:pt x="2835" y="237"/>
                </a:cubicBezTo>
                <a:cubicBezTo>
                  <a:pt x="2726" y="503"/>
                  <a:pt x="2608" y="768"/>
                  <a:pt x="2481" y="1024"/>
                </a:cubicBezTo>
                <a:cubicBezTo>
                  <a:pt x="2422" y="1142"/>
                  <a:pt x="2372" y="1251"/>
                  <a:pt x="2313" y="1359"/>
                </a:cubicBezTo>
                <a:lnTo>
                  <a:pt x="2293" y="1378"/>
                </a:lnTo>
                <a:cubicBezTo>
                  <a:pt x="2431" y="1074"/>
                  <a:pt x="2549" y="768"/>
                  <a:pt x="2667" y="463"/>
                </a:cubicBezTo>
                <a:cubicBezTo>
                  <a:pt x="2697" y="374"/>
                  <a:pt x="2726" y="286"/>
                  <a:pt x="2776" y="208"/>
                </a:cubicBezTo>
                <a:lnTo>
                  <a:pt x="2717" y="178"/>
                </a:lnTo>
                <a:cubicBezTo>
                  <a:pt x="2678" y="237"/>
                  <a:pt x="2648" y="296"/>
                  <a:pt x="2628" y="365"/>
                </a:cubicBezTo>
                <a:cubicBezTo>
                  <a:pt x="2589" y="453"/>
                  <a:pt x="2560" y="542"/>
                  <a:pt x="2530" y="630"/>
                </a:cubicBezTo>
                <a:cubicBezTo>
                  <a:pt x="2490" y="719"/>
                  <a:pt x="2461" y="818"/>
                  <a:pt x="2422" y="916"/>
                </a:cubicBezTo>
                <a:cubicBezTo>
                  <a:pt x="2343" y="1093"/>
                  <a:pt x="2264" y="1280"/>
                  <a:pt x="2175" y="1467"/>
                </a:cubicBezTo>
                <a:cubicBezTo>
                  <a:pt x="2116" y="1507"/>
                  <a:pt x="2057" y="1546"/>
                  <a:pt x="2008" y="1585"/>
                </a:cubicBezTo>
                <a:cubicBezTo>
                  <a:pt x="2008" y="1555"/>
                  <a:pt x="2018" y="1516"/>
                  <a:pt x="2028" y="1477"/>
                </a:cubicBezTo>
                <a:cubicBezTo>
                  <a:pt x="2127" y="1162"/>
                  <a:pt x="2234" y="857"/>
                  <a:pt x="2363" y="542"/>
                </a:cubicBezTo>
                <a:cubicBezTo>
                  <a:pt x="2422" y="404"/>
                  <a:pt x="2481" y="256"/>
                  <a:pt x="2540" y="109"/>
                </a:cubicBezTo>
                <a:cubicBezTo>
                  <a:pt x="2510" y="99"/>
                  <a:pt x="2490" y="99"/>
                  <a:pt x="2471" y="89"/>
                </a:cubicBezTo>
                <a:cubicBezTo>
                  <a:pt x="2343" y="385"/>
                  <a:pt x="2225" y="689"/>
                  <a:pt x="2116" y="985"/>
                </a:cubicBezTo>
                <a:lnTo>
                  <a:pt x="2087" y="1074"/>
                </a:lnTo>
                <a:cubicBezTo>
                  <a:pt x="2116" y="906"/>
                  <a:pt x="2146" y="748"/>
                  <a:pt x="2166" y="581"/>
                </a:cubicBezTo>
                <a:cubicBezTo>
                  <a:pt x="2195" y="404"/>
                  <a:pt x="2225" y="217"/>
                  <a:pt x="2254" y="40"/>
                </a:cubicBezTo>
                <a:cubicBezTo>
                  <a:pt x="2234" y="30"/>
                  <a:pt x="2205" y="30"/>
                  <a:pt x="2186" y="20"/>
                </a:cubicBezTo>
                <a:cubicBezTo>
                  <a:pt x="2166" y="50"/>
                  <a:pt x="2156" y="79"/>
                  <a:pt x="2136" y="99"/>
                </a:cubicBezTo>
                <a:cubicBezTo>
                  <a:pt x="2146" y="70"/>
                  <a:pt x="2146" y="50"/>
                  <a:pt x="2146" y="20"/>
                </a:cubicBezTo>
                <a:cubicBezTo>
                  <a:pt x="2097" y="11"/>
                  <a:pt x="2048" y="11"/>
                  <a:pt x="1989" y="11"/>
                </a:cubicBezTo>
                <a:lnTo>
                  <a:pt x="1930" y="512"/>
                </a:lnTo>
                <a:cubicBezTo>
                  <a:pt x="1920" y="522"/>
                  <a:pt x="1920" y="542"/>
                  <a:pt x="1910" y="552"/>
                </a:cubicBezTo>
                <a:lnTo>
                  <a:pt x="1910" y="414"/>
                </a:lnTo>
                <a:cubicBezTo>
                  <a:pt x="1920" y="276"/>
                  <a:pt x="1920" y="138"/>
                  <a:pt x="1920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4" name="Google Shape;1934;p10"/>
          <p:cNvSpPr/>
          <p:nvPr/>
        </p:nvSpPr>
        <p:spPr>
          <a:xfrm>
            <a:off x="5034604" y="5070107"/>
            <a:ext cx="73299" cy="12711"/>
          </a:xfrm>
          <a:custGeom>
            <a:avLst/>
            <a:gdLst/>
            <a:ahLst/>
            <a:cxnLst/>
            <a:rect l="l" t="t" r="r" b="b"/>
            <a:pathLst>
              <a:path w="346" h="60" extrusionOk="0">
                <a:moveTo>
                  <a:pt x="1" y="1"/>
                </a:moveTo>
                <a:cubicBezTo>
                  <a:pt x="1" y="11"/>
                  <a:pt x="11" y="20"/>
                  <a:pt x="11" y="31"/>
                </a:cubicBezTo>
                <a:lnTo>
                  <a:pt x="188" y="60"/>
                </a:lnTo>
                <a:lnTo>
                  <a:pt x="346" y="60"/>
                </a:lnTo>
                <a:cubicBezTo>
                  <a:pt x="306" y="60"/>
                  <a:pt x="267" y="50"/>
                  <a:pt x="228" y="40"/>
                </a:cubicBezTo>
                <a:cubicBezTo>
                  <a:pt x="149" y="31"/>
                  <a:pt x="80" y="11"/>
                  <a:pt x="1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5" name="Google Shape;1935;p10"/>
          <p:cNvSpPr/>
          <p:nvPr/>
        </p:nvSpPr>
        <p:spPr>
          <a:xfrm>
            <a:off x="75043" y="4573961"/>
            <a:ext cx="802055" cy="508858"/>
          </a:xfrm>
          <a:custGeom>
            <a:avLst/>
            <a:gdLst/>
            <a:ahLst/>
            <a:cxnLst/>
            <a:rect l="l" t="t" r="r" b="b"/>
            <a:pathLst>
              <a:path w="3786" h="2402" extrusionOk="0">
                <a:moveTo>
                  <a:pt x="1506" y="424"/>
                </a:moveTo>
                <a:cubicBezTo>
                  <a:pt x="1545" y="512"/>
                  <a:pt x="1575" y="601"/>
                  <a:pt x="1604" y="689"/>
                </a:cubicBezTo>
                <a:cubicBezTo>
                  <a:pt x="1614" y="728"/>
                  <a:pt x="1615" y="766"/>
                  <a:pt x="1623" y="796"/>
                </a:cubicBezTo>
                <a:lnTo>
                  <a:pt x="1623" y="796"/>
                </a:lnTo>
                <a:cubicBezTo>
                  <a:pt x="1584" y="668"/>
                  <a:pt x="1545" y="541"/>
                  <a:pt x="1506" y="424"/>
                </a:cubicBezTo>
                <a:close/>
                <a:moveTo>
                  <a:pt x="1053" y="837"/>
                </a:moveTo>
                <a:cubicBezTo>
                  <a:pt x="1063" y="847"/>
                  <a:pt x="1073" y="857"/>
                  <a:pt x="1083" y="877"/>
                </a:cubicBezTo>
                <a:cubicBezTo>
                  <a:pt x="1093" y="886"/>
                  <a:pt x="1103" y="906"/>
                  <a:pt x="1112" y="916"/>
                </a:cubicBezTo>
                <a:cubicBezTo>
                  <a:pt x="1112" y="936"/>
                  <a:pt x="1112" y="945"/>
                  <a:pt x="1122" y="965"/>
                </a:cubicBezTo>
                <a:cubicBezTo>
                  <a:pt x="1093" y="916"/>
                  <a:pt x="1073" y="877"/>
                  <a:pt x="1053" y="837"/>
                </a:cubicBezTo>
                <a:close/>
                <a:moveTo>
                  <a:pt x="1742" y="1083"/>
                </a:moveTo>
                <a:lnTo>
                  <a:pt x="1772" y="1172"/>
                </a:lnTo>
                <a:lnTo>
                  <a:pt x="1772" y="1290"/>
                </a:lnTo>
                <a:cubicBezTo>
                  <a:pt x="1762" y="1260"/>
                  <a:pt x="1752" y="1240"/>
                  <a:pt x="1742" y="1211"/>
                </a:cubicBezTo>
                <a:lnTo>
                  <a:pt x="1742" y="1172"/>
                </a:lnTo>
                <a:cubicBezTo>
                  <a:pt x="1742" y="1152"/>
                  <a:pt x="1733" y="1133"/>
                  <a:pt x="1733" y="1103"/>
                </a:cubicBezTo>
                <a:cubicBezTo>
                  <a:pt x="1733" y="1093"/>
                  <a:pt x="1742" y="1093"/>
                  <a:pt x="1742" y="1083"/>
                </a:cubicBezTo>
                <a:close/>
                <a:moveTo>
                  <a:pt x="1280" y="995"/>
                </a:moveTo>
                <a:cubicBezTo>
                  <a:pt x="1289" y="1004"/>
                  <a:pt x="1300" y="1024"/>
                  <a:pt x="1300" y="1034"/>
                </a:cubicBezTo>
                <a:cubicBezTo>
                  <a:pt x="1359" y="1142"/>
                  <a:pt x="1407" y="1240"/>
                  <a:pt x="1466" y="1349"/>
                </a:cubicBezTo>
                <a:lnTo>
                  <a:pt x="1457" y="1339"/>
                </a:lnTo>
                <a:cubicBezTo>
                  <a:pt x="1398" y="1260"/>
                  <a:pt x="1348" y="1192"/>
                  <a:pt x="1289" y="1113"/>
                </a:cubicBezTo>
                <a:cubicBezTo>
                  <a:pt x="1289" y="1074"/>
                  <a:pt x="1289" y="1034"/>
                  <a:pt x="1280" y="995"/>
                </a:cubicBezTo>
                <a:close/>
                <a:moveTo>
                  <a:pt x="2205" y="119"/>
                </a:moveTo>
                <a:lnTo>
                  <a:pt x="2205" y="119"/>
                </a:lnTo>
                <a:cubicBezTo>
                  <a:pt x="2155" y="433"/>
                  <a:pt x="2107" y="739"/>
                  <a:pt x="2057" y="1054"/>
                </a:cubicBezTo>
                <a:cubicBezTo>
                  <a:pt x="2037" y="1122"/>
                  <a:pt x="2028" y="1192"/>
                  <a:pt x="2018" y="1260"/>
                </a:cubicBezTo>
                <a:cubicBezTo>
                  <a:pt x="2008" y="1290"/>
                  <a:pt x="1998" y="1319"/>
                  <a:pt x="1988" y="1359"/>
                </a:cubicBezTo>
                <a:cubicBezTo>
                  <a:pt x="2028" y="1004"/>
                  <a:pt x="2067" y="641"/>
                  <a:pt x="2116" y="286"/>
                </a:cubicBezTo>
                <a:cubicBezTo>
                  <a:pt x="2146" y="237"/>
                  <a:pt x="2175" y="178"/>
                  <a:pt x="2205" y="119"/>
                </a:cubicBezTo>
                <a:close/>
                <a:moveTo>
                  <a:pt x="3071" y="857"/>
                </a:moveTo>
                <a:cubicBezTo>
                  <a:pt x="2914" y="1034"/>
                  <a:pt x="2766" y="1211"/>
                  <a:pt x="2599" y="1388"/>
                </a:cubicBezTo>
                <a:cubicBezTo>
                  <a:pt x="2697" y="1260"/>
                  <a:pt x="2785" y="1133"/>
                  <a:pt x="2864" y="1004"/>
                </a:cubicBezTo>
                <a:lnTo>
                  <a:pt x="3071" y="857"/>
                </a:lnTo>
                <a:close/>
                <a:moveTo>
                  <a:pt x="2520" y="1251"/>
                </a:moveTo>
                <a:lnTo>
                  <a:pt x="2520" y="1251"/>
                </a:lnTo>
                <a:cubicBezTo>
                  <a:pt x="2451" y="1349"/>
                  <a:pt x="2382" y="1447"/>
                  <a:pt x="2313" y="1536"/>
                </a:cubicBezTo>
                <a:cubicBezTo>
                  <a:pt x="2303" y="1546"/>
                  <a:pt x="2293" y="1546"/>
                  <a:pt x="2293" y="1546"/>
                </a:cubicBezTo>
                <a:cubicBezTo>
                  <a:pt x="2323" y="1477"/>
                  <a:pt x="2362" y="1408"/>
                  <a:pt x="2402" y="1339"/>
                </a:cubicBezTo>
                <a:lnTo>
                  <a:pt x="2520" y="1251"/>
                </a:lnTo>
                <a:close/>
                <a:moveTo>
                  <a:pt x="3110" y="1231"/>
                </a:moveTo>
                <a:lnTo>
                  <a:pt x="3110" y="1231"/>
                </a:lnTo>
                <a:cubicBezTo>
                  <a:pt x="2962" y="1339"/>
                  <a:pt x="2815" y="1437"/>
                  <a:pt x="2667" y="1546"/>
                </a:cubicBezTo>
                <a:cubicBezTo>
                  <a:pt x="2677" y="1536"/>
                  <a:pt x="2677" y="1526"/>
                  <a:pt x="2687" y="1516"/>
                </a:cubicBezTo>
                <a:lnTo>
                  <a:pt x="2923" y="1310"/>
                </a:lnTo>
                <a:cubicBezTo>
                  <a:pt x="2982" y="1290"/>
                  <a:pt x="3051" y="1260"/>
                  <a:pt x="3110" y="1231"/>
                </a:cubicBezTo>
                <a:close/>
                <a:moveTo>
                  <a:pt x="876" y="1221"/>
                </a:moveTo>
                <a:lnTo>
                  <a:pt x="876" y="1221"/>
                </a:lnTo>
                <a:cubicBezTo>
                  <a:pt x="974" y="1310"/>
                  <a:pt x="1073" y="1388"/>
                  <a:pt x="1171" y="1467"/>
                </a:cubicBezTo>
                <a:cubicBezTo>
                  <a:pt x="1182" y="1507"/>
                  <a:pt x="1182" y="1536"/>
                  <a:pt x="1182" y="1566"/>
                </a:cubicBezTo>
                <a:cubicBezTo>
                  <a:pt x="1112" y="1507"/>
                  <a:pt x="1044" y="1447"/>
                  <a:pt x="965" y="1388"/>
                </a:cubicBezTo>
                <a:cubicBezTo>
                  <a:pt x="935" y="1329"/>
                  <a:pt x="906" y="1280"/>
                  <a:pt x="876" y="1221"/>
                </a:cubicBezTo>
                <a:close/>
                <a:moveTo>
                  <a:pt x="256" y="866"/>
                </a:moveTo>
                <a:lnTo>
                  <a:pt x="256" y="866"/>
                </a:lnTo>
                <a:cubicBezTo>
                  <a:pt x="463" y="1024"/>
                  <a:pt x="670" y="1192"/>
                  <a:pt x="867" y="1349"/>
                </a:cubicBezTo>
                <a:cubicBezTo>
                  <a:pt x="867" y="1359"/>
                  <a:pt x="876" y="1359"/>
                  <a:pt x="876" y="1369"/>
                </a:cubicBezTo>
                <a:cubicBezTo>
                  <a:pt x="915" y="1437"/>
                  <a:pt x="945" y="1507"/>
                  <a:pt x="985" y="1575"/>
                </a:cubicBezTo>
                <a:cubicBezTo>
                  <a:pt x="856" y="1447"/>
                  <a:pt x="729" y="1329"/>
                  <a:pt x="600" y="1201"/>
                </a:cubicBezTo>
                <a:cubicBezTo>
                  <a:pt x="493" y="1093"/>
                  <a:pt x="375" y="985"/>
                  <a:pt x="256" y="866"/>
                </a:cubicBezTo>
                <a:close/>
                <a:moveTo>
                  <a:pt x="1683" y="1231"/>
                </a:moveTo>
                <a:cubicBezTo>
                  <a:pt x="1693" y="1349"/>
                  <a:pt x="1713" y="1457"/>
                  <a:pt x="1733" y="1566"/>
                </a:cubicBezTo>
                <a:cubicBezTo>
                  <a:pt x="1733" y="1570"/>
                  <a:pt x="1733" y="1575"/>
                  <a:pt x="1733" y="1580"/>
                </a:cubicBezTo>
                <a:lnTo>
                  <a:pt x="1733" y="1580"/>
                </a:lnTo>
                <a:lnTo>
                  <a:pt x="1654" y="1290"/>
                </a:lnTo>
                <a:lnTo>
                  <a:pt x="1654" y="1280"/>
                </a:lnTo>
                <a:cubicBezTo>
                  <a:pt x="1663" y="1270"/>
                  <a:pt x="1674" y="1251"/>
                  <a:pt x="1683" y="1231"/>
                </a:cubicBezTo>
                <a:close/>
                <a:moveTo>
                  <a:pt x="2273" y="1428"/>
                </a:moveTo>
                <a:cubicBezTo>
                  <a:pt x="2244" y="1477"/>
                  <a:pt x="2214" y="1536"/>
                  <a:pt x="2195" y="1595"/>
                </a:cubicBezTo>
                <a:lnTo>
                  <a:pt x="2185" y="1595"/>
                </a:lnTo>
                <a:cubicBezTo>
                  <a:pt x="2185" y="1585"/>
                  <a:pt x="2195" y="1585"/>
                  <a:pt x="2195" y="1585"/>
                </a:cubicBezTo>
                <a:cubicBezTo>
                  <a:pt x="2214" y="1536"/>
                  <a:pt x="2234" y="1487"/>
                  <a:pt x="2264" y="1437"/>
                </a:cubicBezTo>
                <a:lnTo>
                  <a:pt x="2273" y="1428"/>
                </a:lnTo>
                <a:close/>
                <a:moveTo>
                  <a:pt x="1300" y="1181"/>
                </a:moveTo>
                <a:lnTo>
                  <a:pt x="1300" y="1181"/>
                </a:lnTo>
                <a:cubicBezTo>
                  <a:pt x="1368" y="1280"/>
                  <a:pt x="1437" y="1369"/>
                  <a:pt x="1506" y="1467"/>
                </a:cubicBezTo>
                <a:cubicBezTo>
                  <a:pt x="1486" y="1516"/>
                  <a:pt x="1477" y="1575"/>
                  <a:pt x="1457" y="1625"/>
                </a:cubicBezTo>
                <a:cubicBezTo>
                  <a:pt x="1427" y="1585"/>
                  <a:pt x="1398" y="1536"/>
                  <a:pt x="1378" y="1496"/>
                </a:cubicBezTo>
                <a:cubicBezTo>
                  <a:pt x="1368" y="1487"/>
                  <a:pt x="1359" y="1467"/>
                  <a:pt x="1359" y="1447"/>
                </a:cubicBezTo>
                <a:cubicBezTo>
                  <a:pt x="1348" y="1428"/>
                  <a:pt x="1329" y="1408"/>
                  <a:pt x="1319" y="1378"/>
                </a:cubicBezTo>
                <a:cubicBezTo>
                  <a:pt x="1319" y="1319"/>
                  <a:pt x="1309" y="1251"/>
                  <a:pt x="1300" y="1181"/>
                </a:cubicBezTo>
                <a:close/>
                <a:moveTo>
                  <a:pt x="2146" y="1526"/>
                </a:moveTo>
                <a:cubicBezTo>
                  <a:pt x="2126" y="1555"/>
                  <a:pt x="2107" y="1595"/>
                  <a:pt x="2087" y="1634"/>
                </a:cubicBezTo>
                <a:cubicBezTo>
                  <a:pt x="2067" y="1644"/>
                  <a:pt x="2037" y="1654"/>
                  <a:pt x="2008" y="1664"/>
                </a:cubicBezTo>
                <a:cubicBezTo>
                  <a:pt x="2008" y="1654"/>
                  <a:pt x="1998" y="1644"/>
                  <a:pt x="1998" y="1634"/>
                </a:cubicBezTo>
                <a:cubicBezTo>
                  <a:pt x="2048" y="1595"/>
                  <a:pt x="2096" y="1555"/>
                  <a:pt x="2146" y="1526"/>
                </a:cubicBezTo>
                <a:close/>
                <a:moveTo>
                  <a:pt x="1634" y="1349"/>
                </a:moveTo>
                <a:lnTo>
                  <a:pt x="1722" y="1703"/>
                </a:lnTo>
                <a:cubicBezTo>
                  <a:pt x="1703" y="1664"/>
                  <a:pt x="1683" y="1625"/>
                  <a:pt x="1663" y="1595"/>
                </a:cubicBezTo>
                <a:lnTo>
                  <a:pt x="1595" y="1447"/>
                </a:lnTo>
                <a:cubicBezTo>
                  <a:pt x="1604" y="1418"/>
                  <a:pt x="1615" y="1378"/>
                  <a:pt x="1634" y="1349"/>
                </a:cubicBezTo>
                <a:close/>
                <a:moveTo>
                  <a:pt x="2067" y="1673"/>
                </a:moveTo>
                <a:lnTo>
                  <a:pt x="2067" y="1673"/>
                </a:lnTo>
                <a:cubicBezTo>
                  <a:pt x="2057" y="1693"/>
                  <a:pt x="2048" y="1723"/>
                  <a:pt x="2037" y="1743"/>
                </a:cubicBezTo>
                <a:cubicBezTo>
                  <a:pt x="2028" y="1723"/>
                  <a:pt x="2018" y="1713"/>
                  <a:pt x="2018" y="1693"/>
                </a:cubicBezTo>
                <a:cubicBezTo>
                  <a:pt x="2037" y="1684"/>
                  <a:pt x="2048" y="1684"/>
                  <a:pt x="2067" y="1673"/>
                </a:cubicBezTo>
                <a:close/>
                <a:moveTo>
                  <a:pt x="1004" y="1457"/>
                </a:moveTo>
                <a:cubicBezTo>
                  <a:pt x="1033" y="1487"/>
                  <a:pt x="1073" y="1516"/>
                  <a:pt x="1103" y="1546"/>
                </a:cubicBezTo>
                <a:cubicBezTo>
                  <a:pt x="1132" y="1566"/>
                  <a:pt x="1162" y="1595"/>
                  <a:pt x="1191" y="1614"/>
                </a:cubicBezTo>
                <a:cubicBezTo>
                  <a:pt x="1201" y="1684"/>
                  <a:pt x="1211" y="1743"/>
                  <a:pt x="1221" y="1802"/>
                </a:cubicBezTo>
                <a:cubicBezTo>
                  <a:pt x="1191" y="1782"/>
                  <a:pt x="1171" y="1762"/>
                  <a:pt x="1142" y="1732"/>
                </a:cubicBezTo>
                <a:cubicBezTo>
                  <a:pt x="1103" y="1644"/>
                  <a:pt x="1053" y="1555"/>
                  <a:pt x="1004" y="1457"/>
                </a:cubicBezTo>
                <a:close/>
                <a:moveTo>
                  <a:pt x="1555" y="1536"/>
                </a:moveTo>
                <a:cubicBezTo>
                  <a:pt x="1565" y="1546"/>
                  <a:pt x="1565" y="1546"/>
                  <a:pt x="1565" y="1555"/>
                </a:cubicBezTo>
                <a:lnTo>
                  <a:pt x="1693" y="1792"/>
                </a:lnTo>
                <a:lnTo>
                  <a:pt x="1634" y="1821"/>
                </a:lnTo>
                <a:cubicBezTo>
                  <a:pt x="1595" y="1782"/>
                  <a:pt x="1555" y="1752"/>
                  <a:pt x="1506" y="1713"/>
                </a:cubicBezTo>
                <a:cubicBezTo>
                  <a:pt x="1506" y="1703"/>
                  <a:pt x="1506" y="1703"/>
                  <a:pt x="1496" y="1703"/>
                </a:cubicBezTo>
                <a:cubicBezTo>
                  <a:pt x="1516" y="1644"/>
                  <a:pt x="1536" y="1595"/>
                  <a:pt x="1555" y="1536"/>
                </a:cubicBezTo>
                <a:close/>
                <a:moveTo>
                  <a:pt x="1378" y="1792"/>
                </a:moveTo>
                <a:cubicBezTo>
                  <a:pt x="1378" y="1792"/>
                  <a:pt x="1388" y="1802"/>
                  <a:pt x="1388" y="1811"/>
                </a:cubicBezTo>
                <a:cubicBezTo>
                  <a:pt x="1388" y="1811"/>
                  <a:pt x="1388" y="1821"/>
                  <a:pt x="1378" y="1831"/>
                </a:cubicBezTo>
                <a:lnTo>
                  <a:pt x="1378" y="1792"/>
                </a:lnTo>
                <a:close/>
                <a:moveTo>
                  <a:pt x="1565" y="1802"/>
                </a:moveTo>
                <a:cubicBezTo>
                  <a:pt x="1575" y="1811"/>
                  <a:pt x="1585" y="1821"/>
                  <a:pt x="1604" y="1831"/>
                </a:cubicBezTo>
                <a:cubicBezTo>
                  <a:pt x="1595" y="1841"/>
                  <a:pt x="1595" y="1841"/>
                  <a:pt x="1585" y="1841"/>
                </a:cubicBezTo>
                <a:cubicBezTo>
                  <a:pt x="1575" y="1831"/>
                  <a:pt x="1565" y="1811"/>
                  <a:pt x="1565" y="1802"/>
                </a:cubicBezTo>
                <a:close/>
                <a:moveTo>
                  <a:pt x="1969" y="1782"/>
                </a:moveTo>
                <a:cubicBezTo>
                  <a:pt x="1978" y="1802"/>
                  <a:pt x="1978" y="1811"/>
                  <a:pt x="1988" y="1831"/>
                </a:cubicBezTo>
                <a:cubicBezTo>
                  <a:pt x="1978" y="1841"/>
                  <a:pt x="1978" y="1861"/>
                  <a:pt x="1969" y="1870"/>
                </a:cubicBezTo>
                <a:cubicBezTo>
                  <a:pt x="1969" y="1861"/>
                  <a:pt x="1959" y="1851"/>
                  <a:pt x="1959" y="1851"/>
                </a:cubicBezTo>
                <a:cubicBezTo>
                  <a:pt x="1969" y="1831"/>
                  <a:pt x="1969" y="1802"/>
                  <a:pt x="1969" y="1782"/>
                </a:cubicBezTo>
                <a:close/>
                <a:moveTo>
                  <a:pt x="1634" y="1861"/>
                </a:moveTo>
                <a:lnTo>
                  <a:pt x="1615" y="1880"/>
                </a:lnTo>
                <a:cubicBezTo>
                  <a:pt x="1604" y="1880"/>
                  <a:pt x="1604" y="1870"/>
                  <a:pt x="1604" y="1870"/>
                </a:cubicBezTo>
                <a:cubicBezTo>
                  <a:pt x="1604" y="1861"/>
                  <a:pt x="1615" y="1861"/>
                  <a:pt x="1624" y="1861"/>
                </a:cubicBezTo>
                <a:close/>
                <a:moveTo>
                  <a:pt x="1191" y="1831"/>
                </a:moveTo>
                <a:lnTo>
                  <a:pt x="1221" y="1861"/>
                </a:lnTo>
                <a:cubicBezTo>
                  <a:pt x="1228" y="1868"/>
                  <a:pt x="1230" y="1877"/>
                  <a:pt x="1230" y="1890"/>
                </a:cubicBezTo>
                <a:lnTo>
                  <a:pt x="1230" y="1890"/>
                </a:lnTo>
                <a:cubicBezTo>
                  <a:pt x="1221" y="1870"/>
                  <a:pt x="1201" y="1851"/>
                  <a:pt x="1191" y="1831"/>
                </a:cubicBezTo>
                <a:close/>
                <a:moveTo>
                  <a:pt x="1437" y="1890"/>
                </a:moveTo>
                <a:cubicBezTo>
                  <a:pt x="1437" y="1890"/>
                  <a:pt x="1437" y="1900"/>
                  <a:pt x="1447" y="1900"/>
                </a:cubicBezTo>
                <a:lnTo>
                  <a:pt x="1427" y="1900"/>
                </a:lnTo>
                <a:lnTo>
                  <a:pt x="1437" y="1890"/>
                </a:lnTo>
                <a:close/>
                <a:moveTo>
                  <a:pt x="1722" y="1841"/>
                </a:moveTo>
                <a:cubicBezTo>
                  <a:pt x="1733" y="1870"/>
                  <a:pt x="1742" y="1890"/>
                  <a:pt x="1762" y="1920"/>
                </a:cubicBezTo>
                <a:lnTo>
                  <a:pt x="1762" y="1929"/>
                </a:lnTo>
                <a:cubicBezTo>
                  <a:pt x="1733" y="1910"/>
                  <a:pt x="1713" y="1890"/>
                  <a:pt x="1683" y="1870"/>
                </a:cubicBezTo>
                <a:cubicBezTo>
                  <a:pt x="1693" y="1861"/>
                  <a:pt x="1703" y="1851"/>
                  <a:pt x="1722" y="1841"/>
                </a:cubicBezTo>
                <a:close/>
                <a:moveTo>
                  <a:pt x="1457" y="1929"/>
                </a:moveTo>
                <a:cubicBezTo>
                  <a:pt x="1466" y="1940"/>
                  <a:pt x="1477" y="1959"/>
                  <a:pt x="1486" y="1979"/>
                </a:cubicBezTo>
                <a:cubicBezTo>
                  <a:pt x="1466" y="1988"/>
                  <a:pt x="1447" y="2008"/>
                  <a:pt x="1427" y="2018"/>
                </a:cubicBezTo>
                <a:cubicBezTo>
                  <a:pt x="1427" y="2008"/>
                  <a:pt x="1418" y="1999"/>
                  <a:pt x="1407" y="1999"/>
                </a:cubicBezTo>
                <a:lnTo>
                  <a:pt x="1407" y="1979"/>
                </a:lnTo>
                <a:cubicBezTo>
                  <a:pt x="1407" y="1969"/>
                  <a:pt x="1418" y="1959"/>
                  <a:pt x="1418" y="1940"/>
                </a:cubicBezTo>
                <a:cubicBezTo>
                  <a:pt x="1427" y="1940"/>
                  <a:pt x="1447" y="1929"/>
                  <a:pt x="1457" y="1929"/>
                </a:cubicBezTo>
                <a:close/>
                <a:moveTo>
                  <a:pt x="1663" y="1890"/>
                </a:moveTo>
                <a:cubicBezTo>
                  <a:pt x="1674" y="1900"/>
                  <a:pt x="1683" y="1910"/>
                  <a:pt x="1703" y="1920"/>
                </a:cubicBezTo>
                <a:cubicBezTo>
                  <a:pt x="1713" y="1940"/>
                  <a:pt x="1733" y="1949"/>
                  <a:pt x="1752" y="1969"/>
                </a:cubicBezTo>
                <a:lnTo>
                  <a:pt x="1742" y="2047"/>
                </a:lnTo>
                <a:cubicBezTo>
                  <a:pt x="1713" y="2018"/>
                  <a:pt x="1693" y="1999"/>
                  <a:pt x="1663" y="1979"/>
                </a:cubicBezTo>
                <a:cubicBezTo>
                  <a:pt x="1654" y="1949"/>
                  <a:pt x="1634" y="1929"/>
                  <a:pt x="1624" y="1910"/>
                </a:cubicBezTo>
                <a:cubicBezTo>
                  <a:pt x="1634" y="1900"/>
                  <a:pt x="1644" y="1890"/>
                  <a:pt x="1663" y="1890"/>
                </a:cubicBezTo>
                <a:close/>
                <a:moveTo>
                  <a:pt x="1713" y="2058"/>
                </a:moveTo>
                <a:lnTo>
                  <a:pt x="1742" y="2087"/>
                </a:lnTo>
                <a:lnTo>
                  <a:pt x="1733" y="2097"/>
                </a:lnTo>
                <a:cubicBezTo>
                  <a:pt x="1722" y="2087"/>
                  <a:pt x="1713" y="2067"/>
                  <a:pt x="1713" y="2058"/>
                </a:cubicBezTo>
                <a:close/>
                <a:moveTo>
                  <a:pt x="1427" y="2058"/>
                </a:moveTo>
                <a:cubicBezTo>
                  <a:pt x="1437" y="2077"/>
                  <a:pt x="1457" y="2087"/>
                  <a:pt x="1466" y="2097"/>
                </a:cubicBezTo>
                <a:cubicBezTo>
                  <a:pt x="1466" y="2106"/>
                  <a:pt x="1477" y="2106"/>
                  <a:pt x="1486" y="2117"/>
                </a:cubicBezTo>
                <a:cubicBezTo>
                  <a:pt x="1466" y="2106"/>
                  <a:pt x="1447" y="2097"/>
                  <a:pt x="1418" y="2087"/>
                </a:cubicBezTo>
                <a:lnTo>
                  <a:pt x="1418" y="2067"/>
                </a:lnTo>
                <a:cubicBezTo>
                  <a:pt x="1418" y="2067"/>
                  <a:pt x="1427" y="2067"/>
                  <a:pt x="1427" y="2058"/>
                </a:cubicBezTo>
                <a:close/>
                <a:moveTo>
                  <a:pt x="1506" y="2008"/>
                </a:moveTo>
                <a:lnTo>
                  <a:pt x="1536" y="2067"/>
                </a:lnTo>
                <a:cubicBezTo>
                  <a:pt x="1545" y="2097"/>
                  <a:pt x="1565" y="2126"/>
                  <a:pt x="1575" y="2156"/>
                </a:cubicBezTo>
                <a:cubicBezTo>
                  <a:pt x="1565" y="2156"/>
                  <a:pt x="1565" y="2146"/>
                  <a:pt x="1555" y="2146"/>
                </a:cubicBezTo>
                <a:cubicBezTo>
                  <a:pt x="1526" y="2117"/>
                  <a:pt x="1486" y="2077"/>
                  <a:pt x="1457" y="2038"/>
                </a:cubicBezTo>
                <a:cubicBezTo>
                  <a:pt x="1466" y="2028"/>
                  <a:pt x="1486" y="2018"/>
                  <a:pt x="1506" y="2008"/>
                </a:cubicBezTo>
                <a:close/>
                <a:moveTo>
                  <a:pt x="2864" y="1920"/>
                </a:moveTo>
                <a:lnTo>
                  <a:pt x="2864" y="1920"/>
                </a:lnTo>
                <a:cubicBezTo>
                  <a:pt x="2776" y="1949"/>
                  <a:pt x="2697" y="1988"/>
                  <a:pt x="2608" y="2028"/>
                </a:cubicBezTo>
                <a:cubicBezTo>
                  <a:pt x="2490" y="2077"/>
                  <a:pt x="2372" y="2126"/>
                  <a:pt x="2264" y="2176"/>
                </a:cubicBezTo>
                <a:cubicBezTo>
                  <a:pt x="2402" y="2106"/>
                  <a:pt x="2540" y="2028"/>
                  <a:pt x="2677" y="1959"/>
                </a:cubicBezTo>
                <a:cubicBezTo>
                  <a:pt x="2746" y="1940"/>
                  <a:pt x="2805" y="1929"/>
                  <a:pt x="2864" y="1920"/>
                </a:cubicBezTo>
                <a:close/>
                <a:moveTo>
                  <a:pt x="1515" y="2289"/>
                </a:moveTo>
                <a:lnTo>
                  <a:pt x="1466" y="2313"/>
                </a:lnTo>
                <a:lnTo>
                  <a:pt x="1457" y="2313"/>
                </a:lnTo>
                <a:lnTo>
                  <a:pt x="1457" y="2303"/>
                </a:lnTo>
                <a:cubicBezTo>
                  <a:pt x="1481" y="2303"/>
                  <a:pt x="1499" y="2297"/>
                  <a:pt x="1515" y="2289"/>
                </a:cubicBezTo>
                <a:close/>
                <a:moveTo>
                  <a:pt x="2087" y="2284"/>
                </a:moveTo>
                <a:lnTo>
                  <a:pt x="2087" y="2284"/>
                </a:lnTo>
                <a:cubicBezTo>
                  <a:pt x="2077" y="2303"/>
                  <a:pt x="2077" y="2313"/>
                  <a:pt x="2067" y="2333"/>
                </a:cubicBezTo>
                <a:lnTo>
                  <a:pt x="2037" y="2303"/>
                </a:lnTo>
                <a:cubicBezTo>
                  <a:pt x="2057" y="2303"/>
                  <a:pt x="2077" y="2294"/>
                  <a:pt x="2087" y="2284"/>
                </a:cubicBezTo>
                <a:close/>
                <a:moveTo>
                  <a:pt x="778" y="1969"/>
                </a:moveTo>
                <a:lnTo>
                  <a:pt x="778" y="1969"/>
                </a:lnTo>
                <a:cubicBezTo>
                  <a:pt x="847" y="1999"/>
                  <a:pt x="926" y="2038"/>
                  <a:pt x="1004" y="2067"/>
                </a:cubicBezTo>
                <a:lnTo>
                  <a:pt x="1280" y="2343"/>
                </a:lnTo>
                <a:cubicBezTo>
                  <a:pt x="1280" y="2343"/>
                  <a:pt x="1270" y="2353"/>
                  <a:pt x="1260" y="2353"/>
                </a:cubicBezTo>
                <a:cubicBezTo>
                  <a:pt x="1250" y="2353"/>
                  <a:pt x="1241" y="2343"/>
                  <a:pt x="1241" y="2343"/>
                </a:cubicBezTo>
                <a:cubicBezTo>
                  <a:pt x="1122" y="2264"/>
                  <a:pt x="1014" y="2176"/>
                  <a:pt x="915" y="2087"/>
                </a:cubicBezTo>
                <a:cubicBezTo>
                  <a:pt x="867" y="2047"/>
                  <a:pt x="817" y="2008"/>
                  <a:pt x="778" y="1969"/>
                </a:cubicBezTo>
                <a:close/>
                <a:moveTo>
                  <a:pt x="2362" y="2323"/>
                </a:moveTo>
                <a:lnTo>
                  <a:pt x="2362" y="2323"/>
                </a:lnTo>
                <a:cubicBezTo>
                  <a:pt x="2333" y="2333"/>
                  <a:pt x="2313" y="2343"/>
                  <a:pt x="2284" y="2353"/>
                </a:cubicBezTo>
                <a:cubicBezTo>
                  <a:pt x="2273" y="2362"/>
                  <a:pt x="2254" y="2362"/>
                  <a:pt x="2234" y="2362"/>
                </a:cubicBezTo>
                <a:cubicBezTo>
                  <a:pt x="2284" y="2353"/>
                  <a:pt x="2323" y="2333"/>
                  <a:pt x="2362" y="2323"/>
                </a:cubicBezTo>
                <a:close/>
                <a:moveTo>
                  <a:pt x="2116" y="2303"/>
                </a:moveTo>
                <a:cubicBezTo>
                  <a:pt x="2126" y="2303"/>
                  <a:pt x="2126" y="2303"/>
                  <a:pt x="2136" y="2313"/>
                </a:cubicBezTo>
                <a:cubicBezTo>
                  <a:pt x="2136" y="2323"/>
                  <a:pt x="2146" y="2343"/>
                  <a:pt x="2146" y="2362"/>
                </a:cubicBezTo>
                <a:cubicBezTo>
                  <a:pt x="2136" y="2362"/>
                  <a:pt x="2126" y="2362"/>
                  <a:pt x="2116" y="2373"/>
                </a:cubicBezTo>
                <a:cubicBezTo>
                  <a:pt x="2107" y="2362"/>
                  <a:pt x="2096" y="2362"/>
                  <a:pt x="2096" y="2353"/>
                </a:cubicBezTo>
                <a:cubicBezTo>
                  <a:pt x="2107" y="2333"/>
                  <a:pt x="2116" y="2313"/>
                  <a:pt x="2116" y="2303"/>
                </a:cubicBezTo>
                <a:close/>
                <a:moveTo>
                  <a:pt x="1890" y="0"/>
                </a:moveTo>
                <a:cubicBezTo>
                  <a:pt x="1851" y="0"/>
                  <a:pt x="1811" y="0"/>
                  <a:pt x="1772" y="11"/>
                </a:cubicBezTo>
                <a:lnTo>
                  <a:pt x="1772" y="837"/>
                </a:lnTo>
                <a:cubicBezTo>
                  <a:pt x="1762" y="857"/>
                  <a:pt x="1762" y="866"/>
                  <a:pt x="1752" y="886"/>
                </a:cubicBezTo>
                <a:cubicBezTo>
                  <a:pt x="1722" y="818"/>
                  <a:pt x="1703" y="748"/>
                  <a:pt x="1674" y="680"/>
                </a:cubicBezTo>
                <a:cubicBezTo>
                  <a:pt x="1663" y="552"/>
                  <a:pt x="1654" y="424"/>
                  <a:pt x="1634" y="296"/>
                </a:cubicBezTo>
                <a:cubicBezTo>
                  <a:pt x="1634" y="208"/>
                  <a:pt x="1624" y="119"/>
                  <a:pt x="1615" y="20"/>
                </a:cubicBezTo>
                <a:cubicBezTo>
                  <a:pt x="1595" y="20"/>
                  <a:pt x="1565" y="30"/>
                  <a:pt x="1545" y="30"/>
                </a:cubicBezTo>
                <a:cubicBezTo>
                  <a:pt x="1555" y="144"/>
                  <a:pt x="1564" y="267"/>
                  <a:pt x="1574" y="381"/>
                </a:cubicBezTo>
                <a:lnTo>
                  <a:pt x="1574" y="381"/>
                </a:lnTo>
                <a:cubicBezTo>
                  <a:pt x="1535" y="265"/>
                  <a:pt x="1496" y="157"/>
                  <a:pt x="1447" y="50"/>
                </a:cubicBezTo>
                <a:cubicBezTo>
                  <a:pt x="1418" y="59"/>
                  <a:pt x="1378" y="70"/>
                  <a:pt x="1348" y="79"/>
                </a:cubicBezTo>
                <a:cubicBezTo>
                  <a:pt x="1398" y="286"/>
                  <a:pt x="1457" y="493"/>
                  <a:pt x="1516" y="700"/>
                </a:cubicBezTo>
                <a:cubicBezTo>
                  <a:pt x="1555" y="837"/>
                  <a:pt x="1604" y="985"/>
                  <a:pt x="1644" y="1122"/>
                </a:cubicBezTo>
                <a:cubicBezTo>
                  <a:pt x="1644" y="1142"/>
                  <a:pt x="1634" y="1162"/>
                  <a:pt x="1624" y="1181"/>
                </a:cubicBezTo>
                <a:cubicBezTo>
                  <a:pt x="1555" y="945"/>
                  <a:pt x="1496" y="709"/>
                  <a:pt x="1427" y="483"/>
                </a:cubicBezTo>
                <a:cubicBezTo>
                  <a:pt x="1388" y="345"/>
                  <a:pt x="1348" y="217"/>
                  <a:pt x="1309" y="89"/>
                </a:cubicBezTo>
                <a:cubicBezTo>
                  <a:pt x="1300" y="89"/>
                  <a:pt x="1289" y="99"/>
                  <a:pt x="1270" y="99"/>
                </a:cubicBezTo>
                <a:cubicBezTo>
                  <a:pt x="1368" y="404"/>
                  <a:pt x="1457" y="709"/>
                  <a:pt x="1545" y="1024"/>
                </a:cubicBezTo>
                <a:cubicBezTo>
                  <a:pt x="1565" y="1093"/>
                  <a:pt x="1585" y="1162"/>
                  <a:pt x="1604" y="1240"/>
                </a:cubicBezTo>
                <a:cubicBezTo>
                  <a:pt x="1585" y="1280"/>
                  <a:pt x="1565" y="1319"/>
                  <a:pt x="1555" y="1369"/>
                </a:cubicBezTo>
                <a:cubicBezTo>
                  <a:pt x="1457" y="1181"/>
                  <a:pt x="1359" y="995"/>
                  <a:pt x="1270" y="818"/>
                </a:cubicBezTo>
                <a:cubicBezTo>
                  <a:pt x="1250" y="581"/>
                  <a:pt x="1230" y="345"/>
                  <a:pt x="1221" y="119"/>
                </a:cubicBezTo>
                <a:cubicBezTo>
                  <a:pt x="1171" y="138"/>
                  <a:pt x="1112" y="158"/>
                  <a:pt x="1063" y="178"/>
                </a:cubicBezTo>
                <a:cubicBezTo>
                  <a:pt x="1063" y="267"/>
                  <a:pt x="1073" y="355"/>
                  <a:pt x="1083" y="453"/>
                </a:cubicBezTo>
                <a:cubicBezTo>
                  <a:pt x="1044" y="374"/>
                  <a:pt x="1004" y="306"/>
                  <a:pt x="965" y="227"/>
                </a:cubicBezTo>
                <a:lnTo>
                  <a:pt x="906" y="256"/>
                </a:lnTo>
                <a:cubicBezTo>
                  <a:pt x="965" y="385"/>
                  <a:pt x="1024" y="503"/>
                  <a:pt x="1093" y="621"/>
                </a:cubicBezTo>
                <a:cubicBezTo>
                  <a:pt x="1093" y="700"/>
                  <a:pt x="1103" y="778"/>
                  <a:pt x="1112" y="857"/>
                </a:cubicBezTo>
                <a:cubicBezTo>
                  <a:pt x="1044" y="768"/>
                  <a:pt x="985" y="689"/>
                  <a:pt x="926" y="601"/>
                </a:cubicBezTo>
                <a:lnTo>
                  <a:pt x="778" y="335"/>
                </a:lnTo>
                <a:cubicBezTo>
                  <a:pt x="758" y="355"/>
                  <a:pt x="738" y="365"/>
                  <a:pt x="719" y="374"/>
                </a:cubicBezTo>
                <a:cubicBezTo>
                  <a:pt x="837" y="581"/>
                  <a:pt x="955" y="798"/>
                  <a:pt x="1063" y="1004"/>
                </a:cubicBezTo>
                <a:cubicBezTo>
                  <a:pt x="1083" y="1044"/>
                  <a:pt x="1103" y="1074"/>
                  <a:pt x="1112" y="1113"/>
                </a:cubicBezTo>
                <a:cubicBezTo>
                  <a:pt x="955" y="886"/>
                  <a:pt x="797" y="670"/>
                  <a:pt x="620" y="453"/>
                </a:cubicBezTo>
                <a:cubicBezTo>
                  <a:pt x="581" y="493"/>
                  <a:pt x="541" y="522"/>
                  <a:pt x="512" y="562"/>
                </a:cubicBezTo>
                <a:cubicBezTo>
                  <a:pt x="729" y="827"/>
                  <a:pt x="926" y="1103"/>
                  <a:pt x="1112" y="1378"/>
                </a:cubicBezTo>
                <a:cubicBezTo>
                  <a:pt x="1024" y="1299"/>
                  <a:pt x="926" y="1231"/>
                  <a:pt x="837" y="1152"/>
                </a:cubicBezTo>
                <a:cubicBezTo>
                  <a:pt x="797" y="1074"/>
                  <a:pt x="749" y="995"/>
                  <a:pt x="709" y="916"/>
                </a:cubicBezTo>
                <a:lnTo>
                  <a:pt x="502" y="562"/>
                </a:lnTo>
                <a:cubicBezTo>
                  <a:pt x="482" y="581"/>
                  <a:pt x="473" y="601"/>
                  <a:pt x="453" y="611"/>
                </a:cubicBezTo>
                <a:cubicBezTo>
                  <a:pt x="532" y="759"/>
                  <a:pt x="620" y="896"/>
                  <a:pt x="699" y="1034"/>
                </a:cubicBezTo>
                <a:lnTo>
                  <a:pt x="463" y="857"/>
                </a:lnTo>
                <a:cubicBezTo>
                  <a:pt x="423" y="818"/>
                  <a:pt x="375" y="788"/>
                  <a:pt x="335" y="759"/>
                </a:cubicBezTo>
                <a:cubicBezTo>
                  <a:pt x="325" y="768"/>
                  <a:pt x="325" y="778"/>
                  <a:pt x="316" y="788"/>
                </a:cubicBezTo>
                <a:cubicBezTo>
                  <a:pt x="453" y="896"/>
                  <a:pt x="600" y="1004"/>
                  <a:pt x="738" y="1113"/>
                </a:cubicBezTo>
                <a:cubicBezTo>
                  <a:pt x="768" y="1172"/>
                  <a:pt x="797" y="1221"/>
                  <a:pt x="827" y="1280"/>
                </a:cubicBezTo>
                <a:cubicBezTo>
                  <a:pt x="797" y="1260"/>
                  <a:pt x="778" y="1240"/>
                  <a:pt x="749" y="1221"/>
                </a:cubicBezTo>
                <a:cubicBezTo>
                  <a:pt x="591" y="1093"/>
                  <a:pt x="434" y="965"/>
                  <a:pt x="276" y="847"/>
                </a:cubicBezTo>
                <a:cubicBezTo>
                  <a:pt x="266" y="847"/>
                  <a:pt x="266" y="857"/>
                  <a:pt x="256" y="866"/>
                </a:cubicBezTo>
                <a:cubicBezTo>
                  <a:pt x="246" y="877"/>
                  <a:pt x="246" y="886"/>
                  <a:pt x="237" y="896"/>
                </a:cubicBezTo>
                <a:cubicBezTo>
                  <a:pt x="443" y="1093"/>
                  <a:pt x="650" y="1290"/>
                  <a:pt x="847" y="1487"/>
                </a:cubicBezTo>
                <a:cubicBezTo>
                  <a:pt x="915" y="1546"/>
                  <a:pt x="974" y="1605"/>
                  <a:pt x="1033" y="1673"/>
                </a:cubicBezTo>
                <a:lnTo>
                  <a:pt x="1211" y="1999"/>
                </a:lnTo>
                <a:cubicBezTo>
                  <a:pt x="1171" y="1988"/>
                  <a:pt x="1142" y="1979"/>
                  <a:pt x="1103" y="1959"/>
                </a:cubicBezTo>
                <a:cubicBezTo>
                  <a:pt x="788" y="1644"/>
                  <a:pt x="482" y="1329"/>
                  <a:pt x="178" y="1014"/>
                </a:cubicBezTo>
                <a:cubicBezTo>
                  <a:pt x="148" y="1063"/>
                  <a:pt x="128" y="1113"/>
                  <a:pt x="108" y="1162"/>
                </a:cubicBezTo>
                <a:lnTo>
                  <a:pt x="758" y="1811"/>
                </a:lnTo>
                <a:lnTo>
                  <a:pt x="463" y="1693"/>
                </a:lnTo>
                <a:cubicBezTo>
                  <a:pt x="335" y="1585"/>
                  <a:pt x="217" y="1467"/>
                  <a:pt x="99" y="1349"/>
                </a:cubicBezTo>
                <a:cubicBezTo>
                  <a:pt x="79" y="1339"/>
                  <a:pt x="69" y="1319"/>
                  <a:pt x="60" y="1310"/>
                </a:cubicBezTo>
                <a:cubicBezTo>
                  <a:pt x="60" y="1319"/>
                  <a:pt x="49" y="1339"/>
                  <a:pt x="49" y="1349"/>
                </a:cubicBezTo>
                <a:cubicBezTo>
                  <a:pt x="158" y="1457"/>
                  <a:pt x="266" y="1555"/>
                  <a:pt x="384" y="1664"/>
                </a:cubicBezTo>
                <a:cubicBezTo>
                  <a:pt x="256" y="1614"/>
                  <a:pt x="138" y="1566"/>
                  <a:pt x="20" y="1507"/>
                </a:cubicBezTo>
                <a:cubicBezTo>
                  <a:pt x="10" y="1555"/>
                  <a:pt x="1" y="1605"/>
                  <a:pt x="1" y="1654"/>
                </a:cubicBezTo>
                <a:cubicBezTo>
                  <a:pt x="227" y="1743"/>
                  <a:pt x="453" y="1841"/>
                  <a:pt x="679" y="1929"/>
                </a:cubicBezTo>
                <a:cubicBezTo>
                  <a:pt x="837" y="2067"/>
                  <a:pt x="994" y="2195"/>
                  <a:pt x="1152" y="2313"/>
                </a:cubicBezTo>
                <a:lnTo>
                  <a:pt x="1033" y="2284"/>
                </a:lnTo>
                <a:cubicBezTo>
                  <a:pt x="994" y="2274"/>
                  <a:pt x="945" y="2254"/>
                  <a:pt x="906" y="2244"/>
                </a:cubicBezTo>
                <a:cubicBezTo>
                  <a:pt x="600" y="2117"/>
                  <a:pt x="296" y="1979"/>
                  <a:pt x="1" y="1831"/>
                </a:cubicBezTo>
                <a:lnTo>
                  <a:pt x="1" y="1831"/>
                </a:lnTo>
                <a:cubicBezTo>
                  <a:pt x="1" y="1890"/>
                  <a:pt x="10" y="1940"/>
                  <a:pt x="10" y="1988"/>
                </a:cubicBezTo>
                <a:cubicBezTo>
                  <a:pt x="316" y="2136"/>
                  <a:pt x="630" y="2274"/>
                  <a:pt x="945" y="2402"/>
                </a:cubicBezTo>
                <a:lnTo>
                  <a:pt x="2697" y="2402"/>
                </a:lnTo>
                <a:cubicBezTo>
                  <a:pt x="2815" y="2392"/>
                  <a:pt x="2943" y="2382"/>
                  <a:pt x="3061" y="2373"/>
                </a:cubicBezTo>
                <a:cubicBezTo>
                  <a:pt x="3218" y="2362"/>
                  <a:pt x="3366" y="2343"/>
                  <a:pt x="3524" y="2333"/>
                </a:cubicBezTo>
                <a:cubicBezTo>
                  <a:pt x="3541" y="2324"/>
                  <a:pt x="3543" y="2301"/>
                  <a:pt x="3531" y="2301"/>
                </a:cubicBezTo>
                <a:cubicBezTo>
                  <a:pt x="3529" y="2301"/>
                  <a:pt x="3526" y="2302"/>
                  <a:pt x="3524" y="2303"/>
                </a:cubicBezTo>
                <a:cubicBezTo>
                  <a:pt x="3199" y="2333"/>
                  <a:pt x="2884" y="2362"/>
                  <a:pt x="2569" y="2392"/>
                </a:cubicBezTo>
                <a:cubicBezTo>
                  <a:pt x="2608" y="2373"/>
                  <a:pt x="2647" y="2353"/>
                  <a:pt x="2677" y="2343"/>
                </a:cubicBezTo>
                <a:cubicBezTo>
                  <a:pt x="2825" y="2323"/>
                  <a:pt x="2973" y="2313"/>
                  <a:pt x="3120" y="2294"/>
                </a:cubicBezTo>
                <a:cubicBezTo>
                  <a:pt x="3317" y="2274"/>
                  <a:pt x="3513" y="2254"/>
                  <a:pt x="3701" y="2235"/>
                </a:cubicBezTo>
                <a:cubicBezTo>
                  <a:pt x="3710" y="2225"/>
                  <a:pt x="3710" y="2215"/>
                  <a:pt x="3710" y="2205"/>
                </a:cubicBezTo>
                <a:lnTo>
                  <a:pt x="3710" y="2205"/>
                </a:lnTo>
                <a:cubicBezTo>
                  <a:pt x="3406" y="2235"/>
                  <a:pt x="3091" y="2264"/>
                  <a:pt x="2776" y="2303"/>
                </a:cubicBezTo>
                <a:cubicBezTo>
                  <a:pt x="2973" y="2225"/>
                  <a:pt x="3159" y="2136"/>
                  <a:pt x="3356" y="2058"/>
                </a:cubicBezTo>
                <a:cubicBezTo>
                  <a:pt x="3494" y="2028"/>
                  <a:pt x="3622" y="1988"/>
                  <a:pt x="3760" y="1959"/>
                </a:cubicBezTo>
                <a:cubicBezTo>
                  <a:pt x="3760" y="1949"/>
                  <a:pt x="3769" y="1940"/>
                  <a:pt x="3769" y="1929"/>
                </a:cubicBezTo>
                <a:lnTo>
                  <a:pt x="3769" y="1929"/>
                </a:lnTo>
                <a:cubicBezTo>
                  <a:pt x="3681" y="1949"/>
                  <a:pt x="3602" y="1969"/>
                  <a:pt x="3513" y="1988"/>
                </a:cubicBezTo>
                <a:cubicBezTo>
                  <a:pt x="3583" y="1959"/>
                  <a:pt x="3651" y="1929"/>
                  <a:pt x="3710" y="1900"/>
                </a:cubicBezTo>
                <a:cubicBezTo>
                  <a:pt x="3786" y="1867"/>
                  <a:pt x="3740" y="1783"/>
                  <a:pt x="3670" y="1783"/>
                </a:cubicBezTo>
                <a:cubicBezTo>
                  <a:pt x="3658" y="1783"/>
                  <a:pt x="3645" y="1786"/>
                  <a:pt x="3632" y="1792"/>
                </a:cubicBezTo>
                <a:cubicBezTo>
                  <a:pt x="3297" y="1940"/>
                  <a:pt x="2953" y="2087"/>
                  <a:pt x="2608" y="2225"/>
                </a:cubicBezTo>
                <a:cubicBezTo>
                  <a:pt x="2481" y="2264"/>
                  <a:pt x="2343" y="2303"/>
                  <a:pt x="2214" y="2343"/>
                </a:cubicBezTo>
                <a:cubicBezTo>
                  <a:pt x="2205" y="2303"/>
                  <a:pt x="2195" y="2274"/>
                  <a:pt x="2185" y="2244"/>
                </a:cubicBezTo>
                <a:cubicBezTo>
                  <a:pt x="2470" y="2126"/>
                  <a:pt x="2746" y="1999"/>
                  <a:pt x="3021" y="1880"/>
                </a:cubicBezTo>
                <a:cubicBezTo>
                  <a:pt x="3110" y="1861"/>
                  <a:pt x="3199" y="1841"/>
                  <a:pt x="3277" y="1821"/>
                </a:cubicBezTo>
                <a:cubicBezTo>
                  <a:pt x="3445" y="1782"/>
                  <a:pt x="3612" y="1732"/>
                  <a:pt x="3769" y="1693"/>
                </a:cubicBezTo>
                <a:lnTo>
                  <a:pt x="3769" y="1664"/>
                </a:lnTo>
                <a:cubicBezTo>
                  <a:pt x="3572" y="1713"/>
                  <a:pt x="3366" y="1762"/>
                  <a:pt x="3159" y="1811"/>
                </a:cubicBezTo>
                <a:cubicBezTo>
                  <a:pt x="3347" y="1732"/>
                  <a:pt x="3533" y="1644"/>
                  <a:pt x="3710" y="1566"/>
                </a:cubicBezTo>
                <a:cubicBezTo>
                  <a:pt x="3727" y="1557"/>
                  <a:pt x="3715" y="1534"/>
                  <a:pt x="3699" y="1534"/>
                </a:cubicBezTo>
                <a:cubicBezTo>
                  <a:pt x="3696" y="1534"/>
                  <a:pt x="3693" y="1534"/>
                  <a:pt x="3691" y="1536"/>
                </a:cubicBezTo>
                <a:cubicBezTo>
                  <a:pt x="3465" y="1644"/>
                  <a:pt x="3238" y="1752"/>
                  <a:pt x="3002" y="1851"/>
                </a:cubicBezTo>
                <a:cubicBezTo>
                  <a:pt x="2933" y="1870"/>
                  <a:pt x="2864" y="1890"/>
                  <a:pt x="2785" y="1900"/>
                </a:cubicBezTo>
                <a:cubicBezTo>
                  <a:pt x="3100" y="1732"/>
                  <a:pt x="3415" y="1575"/>
                  <a:pt x="3740" y="1408"/>
                </a:cubicBezTo>
                <a:cubicBezTo>
                  <a:pt x="3730" y="1359"/>
                  <a:pt x="3710" y="1310"/>
                  <a:pt x="3701" y="1270"/>
                </a:cubicBezTo>
                <a:cubicBezTo>
                  <a:pt x="3218" y="1526"/>
                  <a:pt x="2736" y="1772"/>
                  <a:pt x="2244" y="2028"/>
                </a:cubicBezTo>
                <a:cubicBezTo>
                  <a:pt x="2254" y="2018"/>
                  <a:pt x="2264" y="1999"/>
                  <a:pt x="2264" y="1988"/>
                </a:cubicBezTo>
                <a:lnTo>
                  <a:pt x="2706" y="1693"/>
                </a:lnTo>
                <a:cubicBezTo>
                  <a:pt x="2854" y="1605"/>
                  <a:pt x="2992" y="1526"/>
                  <a:pt x="3139" y="1447"/>
                </a:cubicBezTo>
                <a:cubicBezTo>
                  <a:pt x="3317" y="1349"/>
                  <a:pt x="3484" y="1251"/>
                  <a:pt x="3651" y="1152"/>
                </a:cubicBezTo>
                <a:cubicBezTo>
                  <a:pt x="3651" y="1142"/>
                  <a:pt x="3651" y="1133"/>
                  <a:pt x="3642" y="1122"/>
                </a:cubicBezTo>
                <a:cubicBezTo>
                  <a:pt x="3415" y="1251"/>
                  <a:pt x="3189" y="1378"/>
                  <a:pt x="2962" y="1516"/>
                </a:cubicBezTo>
                <a:lnTo>
                  <a:pt x="3612" y="1044"/>
                </a:lnTo>
                <a:cubicBezTo>
                  <a:pt x="3592" y="1004"/>
                  <a:pt x="3572" y="965"/>
                  <a:pt x="3543" y="926"/>
                </a:cubicBezTo>
                <a:cubicBezTo>
                  <a:pt x="3445" y="995"/>
                  <a:pt x="3336" y="1074"/>
                  <a:pt x="3228" y="1152"/>
                </a:cubicBezTo>
                <a:cubicBezTo>
                  <a:pt x="3150" y="1181"/>
                  <a:pt x="3071" y="1221"/>
                  <a:pt x="2982" y="1251"/>
                </a:cubicBezTo>
                <a:cubicBezTo>
                  <a:pt x="3032" y="1211"/>
                  <a:pt x="3080" y="1172"/>
                  <a:pt x="3120" y="1122"/>
                </a:cubicBezTo>
                <a:cubicBezTo>
                  <a:pt x="3238" y="1014"/>
                  <a:pt x="3347" y="906"/>
                  <a:pt x="3454" y="788"/>
                </a:cubicBezTo>
                <a:cubicBezTo>
                  <a:pt x="3454" y="778"/>
                  <a:pt x="3445" y="768"/>
                  <a:pt x="3435" y="759"/>
                </a:cubicBezTo>
                <a:cubicBezTo>
                  <a:pt x="3268" y="945"/>
                  <a:pt x="3091" y="1122"/>
                  <a:pt x="2894" y="1290"/>
                </a:cubicBezTo>
                <a:lnTo>
                  <a:pt x="2884" y="1299"/>
                </a:lnTo>
                <a:cubicBezTo>
                  <a:pt x="3061" y="1103"/>
                  <a:pt x="3228" y="906"/>
                  <a:pt x="3395" y="700"/>
                </a:cubicBezTo>
                <a:cubicBezTo>
                  <a:pt x="3366" y="670"/>
                  <a:pt x="3327" y="630"/>
                  <a:pt x="3297" y="591"/>
                </a:cubicBezTo>
                <a:cubicBezTo>
                  <a:pt x="3248" y="650"/>
                  <a:pt x="3199" y="700"/>
                  <a:pt x="3150" y="759"/>
                </a:cubicBezTo>
                <a:cubicBezTo>
                  <a:pt x="3071" y="818"/>
                  <a:pt x="2992" y="877"/>
                  <a:pt x="2914" y="926"/>
                </a:cubicBezTo>
                <a:cubicBezTo>
                  <a:pt x="3002" y="778"/>
                  <a:pt x="3091" y="630"/>
                  <a:pt x="3179" y="473"/>
                </a:cubicBezTo>
                <a:cubicBezTo>
                  <a:pt x="3130" y="433"/>
                  <a:pt x="3071" y="394"/>
                  <a:pt x="3021" y="355"/>
                </a:cubicBezTo>
                <a:cubicBezTo>
                  <a:pt x="2923" y="542"/>
                  <a:pt x="2835" y="719"/>
                  <a:pt x="2736" y="906"/>
                </a:cubicBezTo>
                <a:cubicBezTo>
                  <a:pt x="2785" y="788"/>
                  <a:pt x="2825" y="670"/>
                  <a:pt x="2874" y="552"/>
                </a:cubicBezTo>
                <a:lnTo>
                  <a:pt x="2962" y="315"/>
                </a:lnTo>
                <a:cubicBezTo>
                  <a:pt x="2953" y="306"/>
                  <a:pt x="2943" y="306"/>
                  <a:pt x="2933" y="296"/>
                </a:cubicBezTo>
                <a:cubicBezTo>
                  <a:pt x="2835" y="552"/>
                  <a:pt x="2736" y="807"/>
                  <a:pt x="2638" y="1054"/>
                </a:cubicBezTo>
                <a:cubicBezTo>
                  <a:pt x="2628" y="1074"/>
                  <a:pt x="2618" y="1093"/>
                  <a:pt x="2618" y="1103"/>
                </a:cubicBezTo>
                <a:cubicBezTo>
                  <a:pt x="2599" y="1133"/>
                  <a:pt x="2588" y="1152"/>
                  <a:pt x="2569" y="1172"/>
                </a:cubicBezTo>
                <a:cubicBezTo>
                  <a:pt x="2520" y="1211"/>
                  <a:pt x="2481" y="1240"/>
                  <a:pt x="2431" y="1270"/>
                </a:cubicBezTo>
                <a:cubicBezTo>
                  <a:pt x="2540" y="1063"/>
                  <a:pt x="2638" y="847"/>
                  <a:pt x="2736" y="621"/>
                </a:cubicBezTo>
                <a:cubicBezTo>
                  <a:pt x="2795" y="512"/>
                  <a:pt x="2844" y="394"/>
                  <a:pt x="2894" y="276"/>
                </a:cubicBezTo>
                <a:cubicBezTo>
                  <a:pt x="2874" y="256"/>
                  <a:pt x="2854" y="247"/>
                  <a:pt x="2835" y="237"/>
                </a:cubicBezTo>
                <a:cubicBezTo>
                  <a:pt x="2717" y="503"/>
                  <a:pt x="2599" y="768"/>
                  <a:pt x="2481" y="1024"/>
                </a:cubicBezTo>
                <a:cubicBezTo>
                  <a:pt x="2421" y="1142"/>
                  <a:pt x="2362" y="1251"/>
                  <a:pt x="2313" y="1359"/>
                </a:cubicBezTo>
                <a:cubicBezTo>
                  <a:pt x="2307" y="1365"/>
                  <a:pt x="2300" y="1367"/>
                  <a:pt x="2296" y="1371"/>
                </a:cubicBezTo>
                <a:lnTo>
                  <a:pt x="2296" y="1371"/>
                </a:lnTo>
                <a:cubicBezTo>
                  <a:pt x="2433" y="1069"/>
                  <a:pt x="2550" y="766"/>
                  <a:pt x="2658" y="463"/>
                </a:cubicBezTo>
                <a:cubicBezTo>
                  <a:pt x="2697" y="374"/>
                  <a:pt x="2726" y="286"/>
                  <a:pt x="2776" y="208"/>
                </a:cubicBezTo>
                <a:cubicBezTo>
                  <a:pt x="2746" y="197"/>
                  <a:pt x="2726" y="188"/>
                  <a:pt x="2706" y="178"/>
                </a:cubicBezTo>
                <a:cubicBezTo>
                  <a:pt x="2677" y="237"/>
                  <a:pt x="2647" y="296"/>
                  <a:pt x="2618" y="365"/>
                </a:cubicBezTo>
                <a:lnTo>
                  <a:pt x="2529" y="630"/>
                </a:lnTo>
                <a:cubicBezTo>
                  <a:pt x="2490" y="719"/>
                  <a:pt x="2451" y="818"/>
                  <a:pt x="2421" y="916"/>
                </a:cubicBezTo>
                <a:cubicBezTo>
                  <a:pt x="2343" y="1093"/>
                  <a:pt x="2264" y="1280"/>
                  <a:pt x="2175" y="1467"/>
                </a:cubicBezTo>
                <a:lnTo>
                  <a:pt x="1998" y="1585"/>
                </a:lnTo>
                <a:cubicBezTo>
                  <a:pt x="2008" y="1555"/>
                  <a:pt x="2018" y="1516"/>
                  <a:pt x="2018" y="1477"/>
                </a:cubicBezTo>
                <a:cubicBezTo>
                  <a:pt x="2126" y="1162"/>
                  <a:pt x="2234" y="857"/>
                  <a:pt x="2352" y="542"/>
                </a:cubicBezTo>
                <a:cubicBezTo>
                  <a:pt x="2411" y="404"/>
                  <a:pt x="2470" y="256"/>
                  <a:pt x="2529" y="109"/>
                </a:cubicBezTo>
                <a:cubicBezTo>
                  <a:pt x="2510" y="99"/>
                  <a:pt x="2490" y="99"/>
                  <a:pt x="2470" y="89"/>
                </a:cubicBezTo>
                <a:cubicBezTo>
                  <a:pt x="2343" y="385"/>
                  <a:pt x="2225" y="689"/>
                  <a:pt x="2116" y="985"/>
                </a:cubicBezTo>
                <a:lnTo>
                  <a:pt x="2087" y="1074"/>
                </a:lnTo>
                <a:cubicBezTo>
                  <a:pt x="2116" y="906"/>
                  <a:pt x="2136" y="748"/>
                  <a:pt x="2166" y="581"/>
                </a:cubicBezTo>
                <a:cubicBezTo>
                  <a:pt x="2195" y="404"/>
                  <a:pt x="2225" y="217"/>
                  <a:pt x="2254" y="40"/>
                </a:cubicBezTo>
                <a:cubicBezTo>
                  <a:pt x="2225" y="30"/>
                  <a:pt x="2205" y="30"/>
                  <a:pt x="2175" y="20"/>
                </a:cubicBezTo>
                <a:cubicBezTo>
                  <a:pt x="2166" y="50"/>
                  <a:pt x="2146" y="79"/>
                  <a:pt x="2136" y="99"/>
                </a:cubicBezTo>
                <a:cubicBezTo>
                  <a:pt x="2136" y="70"/>
                  <a:pt x="2146" y="50"/>
                  <a:pt x="2146" y="20"/>
                </a:cubicBezTo>
                <a:cubicBezTo>
                  <a:pt x="2096" y="11"/>
                  <a:pt x="2037" y="11"/>
                  <a:pt x="1988" y="11"/>
                </a:cubicBezTo>
                <a:lnTo>
                  <a:pt x="1929" y="512"/>
                </a:lnTo>
                <a:cubicBezTo>
                  <a:pt x="1919" y="522"/>
                  <a:pt x="1910" y="542"/>
                  <a:pt x="1910" y="552"/>
                </a:cubicBezTo>
                <a:lnTo>
                  <a:pt x="1910" y="414"/>
                </a:lnTo>
                <a:cubicBezTo>
                  <a:pt x="1910" y="276"/>
                  <a:pt x="1919" y="138"/>
                  <a:pt x="1919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6" name="Google Shape;1936;p10"/>
          <p:cNvSpPr/>
          <p:nvPr/>
        </p:nvSpPr>
        <p:spPr>
          <a:xfrm>
            <a:off x="97922" y="5070107"/>
            <a:ext cx="73299" cy="12711"/>
          </a:xfrm>
          <a:custGeom>
            <a:avLst/>
            <a:gdLst/>
            <a:ahLst/>
            <a:cxnLst/>
            <a:rect l="l" t="t" r="r" b="b"/>
            <a:pathLst>
              <a:path w="346" h="60" extrusionOk="0">
                <a:moveTo>
                  <a:pt x="0" y="1"/>
                </a:moveTo>
                <a:cubicBezTo>
                  <a:pt x="0" y="11"/>
                  <a:pt x="0" y="20"/>
                  <a:pt x="11" y="31"/>
                </a:cubicBezTo>
                <a:lnTo>
                  <a:pt x="188" y="60"/>
                </a:lnTo>
                <a:lnTo>
                  <a:pt x="345" y="60"/>
                </a:lnTo>
                <a:cubicBezTo>
                  <a:pt x="306" y="60"/>
                  <a:pt x="267" y="50"/>
                  <a:pt x="227" y="40"/>
                </a:cubicBezTo>
                <a:cubicBezTo>
                  <a:pt x="148" y="31"/>
                  <a:pt x="70" y="11"/>
                  <a:pt x="0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7" name="Google Shape;1937;p10"/>
          <p:cNvSpPr/>
          <p:nvPr/>
        </p:nvSpPr>
        <p:spPr>
          <a:xfrm>
            <a:off x="49" y="5082606"/>
            <a:ext cx="9143974" cy="123295"/>
          </a:xfrm>
          <a:custGeom>
            <a:avLst/>
            <a:gdLst/>
            <a:ahLst/>
            <a:cxnLst/>
            <a:rect l="l" t="t" r="r" b="b"/>
            <a:pathLst>
              <a:path w="43163" h="582" extrusionOk="0">
                <a:moveTo>
                  <a:pt x="0" y="1"/>
                </a:moveTo>
                <a:lnTo>
                  <a:pt x="0" y="582"/>
                </a:lnTo>
                <a:lnTo>
                  <a:pt x="43163" y="582"/>
                </a:lnTo>
                <a:lnTo>
                  <a:pt x="43163" y="1"/>
                </a:ln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8" name="Google Shape;1938;p10"/>
          <p:cNvSpPr/>
          <p:nvPr/>
        </p:nvSpPr>
        <p:spPr>
          <a:xfrm>
            <a:off x="6218832" y="4559343"/>
            <a:ext cx="823875" cy="523475"/>
          </a:xfrm>
          <a:custGeom>
            <a:avLst/>
            <a:gdLst/>
            <a:ahLst/>
            <a:cxnLst/>
            <a:rect l="l" t="t" r="r" b="b"/>
            <a:pathLst>
              <a:path w="3889" h="2471" extrusionOk="0">
                <a:moveTo>
                  <a:pt x="1999" y="1"/>
                </a:moveTo>
                <a:cubicBezTo>
                  <a:pt x="1890" y="1"/>
                  <a:pt x="1782" y="60"/>
                  <a:pt x="1713" y="148"/>
                </a:cubicBezTo>
                <a:cubicBezTo>
                  <a:pt x="1634" y="247"/>
                  <a:pt x="1605" y="375"/>
                  <a:pt x="1585" y="493"/>
                </a:cubicBezTo>
                <a:cubicBezTo>
                  <a:pt x="1546" y="749"/>
                  <a:pt x="1536" y="1005"/>
                  <a:pt x="1566" y="1250"/>
                </a:cubicBezTo>
                <a:cubicBezTo>
                  <a:pt x="1477" y="1005"/>
                  <a:pt x="1319" y="778"/>
                  <a:pt x="1133" y="601"/>
                </a:cubicBezTo>
                <a:cubicBezTo>
                  <a:pt x="1054" y="532"/>
                  <a:pt x="965" y="463"/>
                  <a:pt x="866" y="434"/>
                </a:cubicBezTo>
                <a:cubicBezTo>
                  <a:pt x="832" y="422"/>
                  <a:pt x="797" y="417"/>
                  <a:pt x="763" y="417"/>
                </a:cubicBezTo>
                <a:cubicBezTo>
                  <a:pt x="711" y="417"/>
                  <a:pt x="662" y="430"/>
                  <a:pt x="621" y="454"/>
                </a:cubicBezTo>
                <a:cubicBezTo>
                  <a:pt x="601" y="463"/>
                  <a:pt x="581" y="473"/>
                  <a:pt x="571" y="483"/>
                </a:cubicBezTo>
                <a:lnTo>
                  <a:pt x="562" y="483"/>
                </a:lnTo>
                <a:cubicBezTo>
                  <a:pt x="453" y="591"/>
                  <a:pt x="463" y="769"/>
                  <a:pt x="503" y="926"/>
                </a:cubicBezTo>
                <a:cubicBezTo>
                  <a:pt x="571" y="1270"/>
                  <a:pt x="739" y="1595"/>
                  <a:pt x="945" y="1880"/>
                </a:cubicBezTo>
                <a:cubicBezTo>
                  <a:pt x="798" y="1683"/>
                  <a:pt x="611" y="1526"/>
                  <a:pt x="404" y="1398"/>
                </a:cubicBezTo>
                <a:cubicBezTo>
                  <a:pt x="341" y="1363"/>
                  <a:pt x="269" y="1329"/>
                  <a:pt x="197" y="1329"/>
                </a:cubicBezTo>
                <a:cubicBezTo>
                  <a:pt x="167" y="1329"/>
                  <a:pt x="138" y="1335"/>
                  <a:pt x="109" y="1349"/>
                </a:cubicBezTo>
                <a:cubicBezTo>
                  <a:pt x="89" y="1359"/>
                  <a:pt x="70" y="1379"/>
                  <a:pt x="50" y="1398"/>
                </a:cubicBezTo>
                <a:cubicBezTo>
                  <a:pt x="40" y="1408"/>
                  <a:pt x="30" y="1428"/>
                  <a:pt x="20" y="1447"/>
                </a:cubicBezTo>
                <a:cubicBezTo>
                  <a:pt x="11" y="1477"/>
                  <a:pt x="11" y="1506"/>
                  <a:pt x="0" y="1536"/>
                </a:cubicBezTo>
                <a:cubicBezTo>
                  <a:pt x="0" y="1605"/>
                  <a:pt x="20" y="1683"/>
                  <a:pt x="50" y="1753"/>
                </a:cubicBezTo>
                <a:cubicBezTo>
                  <a:pt x="148" y="2028"/>
                  <a:pt x="326" y="2284"/>
                  <a:pt x="562" y="2471"/>
                </a:cubicBezTo>
                <a:lnTo>
                  <a:pt x="3298" y="2471"/>
                </a:lnTo>
                <a:cubicBezTo>
                  <a:pt x="3435" y="2382"/>
                  <a:pt x="3563" y="2284"/>
                  <a:pt x="3672" y="2175"/>
                </a:cubicBezTo>
                <a:cubicBezTo>
                  <a:pt x="3750" y="2087"/>
                  <a:pt x="3829" y="1998"/>
                  <a:pt x="3858" y="1890"/>
                </a:cubicBezTo>
                <a:cubicBezTo>
                  <a:pt x="3888" y="1782"/>
                  <a:pt x="3858" y="1644"/>
                  <a:pt x="3760" y="1585"/>
                </a:cubicBezTo>
                <a:cubicBezTo>
                  <a:pt x="3740" y="1576"/>
                  <a:pt x="3720" y="1565"/>
                  <a:pt x="3701" y="1565"/>
                </a:cubicBezTo>
                <a:cubicBezTo>
                  <a:pt x="3683" y="1561"/>
                  <a:pt x="3666" y="1559"/>
                  <a:pt x="3649" y="1559"/>
                </a:cubicBezTo>
                <a:cubicBezTo>
                  <a:pt x="3546" y="1559"/>
                  <a:pt x="3441" y="1626"/>
                  <a:pt x="3357" y="1694"/>
                </a:cubicBezTo>
                <a:cubicBezTo>
                  <a:pt x="3287" y="1742"/>
                  <a:pt x="3228" y="1801"/>
                  <a:pt x="3179" y="1861"/>
                </a:cubicBezTo>
                <a:cubicBezTo>
                  <a:pt x="3346" y="1546"/>
                  <a:pt x="3396" y="1162"/>
                  <a:pt x="3307" y="817"/>
                </a:cubicBezTo>
                <a:cubicBezTo>
                  <a:pt x="3278" y="710"/>
                  <a:pt x="3228" y="601"/>
                  <a:pt x="3150" y="552"/>
                </a:cubicBezTo>
                <a:cubicBezTo>
                  <a:pt x="3130" y="542"/>
                  <a:pt x="3120" y="532"/>
                  <a:pt x="3101" y="522"/>
                </a:cubicBezTo>
                <a:lnTo>
                  <a:pt x="3091" y="522"/>
                </a:lnTo>
                <a:cubicBezTo>
                  <a:pt x="3068" y="514"/>
                  <a:pt x="3045" y="510"/>
                  <a:pt x="3022" y="510"/>
                </a:cubicBezTo>
                <a:cubicBezTo>
                  <a:pt x="2963" y="510"/>
                  <a:pt x="2904" y="533"/>
                  <a:pt x="2854" y="562"/>
                </a:cubicBezTo>
                <a:cubicBezTo>
                  <a:pt x="2786" y="611"/>
                  <a:pt x="2736" y="680"/>
                  <a:pt x="2687" y="749"/>
                </a:cubicBezTo>
                <a:cubicBezTo>
                  <a:pt x="2559" y="946"/>
                  <a:pt x="2451" y="1143"/>
                  <a:pt x="2392" y="1359"/>
                </a:cubicBezTo>
                <a:cubicBezTo>
                  <a:pt x="2421" y="1034"/>
                  <a:pt x="2402" y="719"/>
                  <a:pt x="2323" y="404"/>
                </a:cubicBezTo>
                <a:cubicBezTo>
                  <a:pt x="2284" y="247"/>
                  <a:pt x="2205" y="60"/>
                  <a:pt x="2047" y="10"/>
                </a:cubicBezTo>
                <a:lnTo>
                  <a:pt x="2038" y="10"/>
                </a:lnTo>
                <a:cubicBezTo>
                  <a:pt x="2018" y="1"/>
                  <a:pt x="2008" y="1"/>
                  <a:pt x="1999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9" name="Google Shape;1939;p10"/>
          <p:cNvSpPr/>
          <p:nvPr/>
        </p:nvSpPr>
        <p:spPr>
          <a:xfrm>
            <a:off x="6223069" y="4855506"/>
            <a:ext cx="194052" cy="227312"/>
          </a:xfrm>
          <a:custGeom>
            <a:avLst/>
            <a:gdLst/>
            <a:ahLst/>
            <a:cxnLst/>
            <a:rect l="l" t="t" r="r" b="b"/>
            <a:pathLst>
              <a:path w="916" h="1073" extrusionOk="0">
                <a:moveTo>
                  <a:pt x="30" y="0"/>
                </a:moveTo>
                <a:cubicBezTo>
                  <a:pt x="20" y="10"/>
                  <a:pt x="10" y="30"/>
                  <a:pt x="0" y="49"/>
                </a:cubicBezTo>
                <a:cubicBezTo>
                  <a:pt x="306" y="374"/>
                  <a:pt x="591" y="718"/>
                  <a:pt x="846" y="1073"/>
                </a:cubicBezTo>
                <a:lnTo>
                  <a:pt x="916" y="1073"/>
                </a:lnTo>
                <a:cubicBezTo>
                  <a:pt x="689" y="758"/>
                  <a:pt x="443" y="443"/>
                  <a:pt x="177" y="158"/>
                </a:cubicBezTo>
                <a:cubicBezTo>
                  <a:pt x="128" y="99"/>
                  <a:pt x="79" y="49"/>
                  <a:pt x="3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0" name="Google Shape;1940;p10"/>
          <p:cNvSpPr/>
          <p:nvPr/>
        </p:nvSpPr>
        <p:spPr>
          <a:xfrm>
            <a:off x="6339797" y="4655310"/>
            <a:ext cx="223287" cy="427508"/>
          </a:xfrm>
          <a:custGeom>
            <a:avLst/>
            <a:gdLst/>
            <a:ahLst/>
            <a:cxnLst/>
            <a:rect l="l" t="t" r="r" b="b"/>
            <a:pathLst>
              <a:path w="1054" h="2018" extrusionOk="0">
                <a:moveTo>
                  <a:pt x="50" y="1"/>
                </a:moveTo>
                <a:cubicBezTo>
                  <a:pt x="30" y="10"/>
                  <a:pt x="10" y="20"/>
                  <a:pt x="0" y="30"/>
                </a:cubicBezTo>
                <a:cubicBezTo>
                  <a:pt x="384" y="640"/>
                  <a:pt x="709" y="1280"/>
                  <a:pt x="965" y="1949"/>
                </a:cubicBezTo>
                <a:cubicBezTo>
                  <a:pt x="975" y="1978"/>
                  <a:pt x="984" y="1998"/>
                  <a:pt x="995" y="2018"/>
                </a:cubicBezTo>
                <a:lnTo>
                  <a:pt x="1054" y="2018"/>
                </a:lnTo>
                <a:cubicBezTo>
                  <a:pt x="837" y="1447"/>
                  <a:pt x="571" y="876"/>
                  <a:pt x="256" y="345"/>
                </a:cubicBezTo>
                <a:cubicBezTo>
                  <a:pt x="188" y="227"/>
                  <a:pt x="118" y="109"/>
                  <a:pt x="50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1" name="Google Shape;1941;p10"/>
          <p:cNvSpPr/>
          <p:nvPr/>
        </p:nvSpPr>
        <p:spPr>
          <a:xfrm>
            <a:off x="6621342" y="4559343"/>
            <a:ext cx="31353" cy="523475"/>
          </a:xfrm>
          <a:custGeom>
            <a:avLst/>
            <a:gdLst/>
            <a:ahLst/>
            <a:cxnLst/>
            <a:rect l="l" t="t" r="r" b="b"/>
            <a:pathLst>
              <a:path w="148" h="2471" extrusionOk="0">
                <a:moveTo>
                  <a:pt x="99" y="1"/>
                </a:moveTo>
                <a:cubicBezTo>
                  <a:pt x="88" y="699"/>
                  <a:pt x="69" y="1388"/>
                  <a:pt x="20" y="2077"/>
                </a:cubicBezTo>
                <a:cubicBezTo>
                  <a:pt x="10" y="2215"/>
                  <a:pt x="10" y="2343"/>
                  <a:pt x="0" y="2471"/>
                </a:cubicBezTo>
                <a:lnTo>
                  <a:pt x="49" y="2471"/>
                </a:lnTo>
                <a:cubicBezTo>
                  <a:pt x="108" y="1703"/>
                  <a:pt x="138" y="926"/>
                  <a:pt x="147" y="148"/>
                </a:cubicBezTo>
                <a:lnTo>
                  <a:pt x="147" y="10"/>
                </a:lnTo>
                <a:lnTo>
                  <a:pt x="138" y="10"/>
                </a:lnTo>
                <a:cubicBezTo>
                  <a:pt x="118" y="1"/>
                  <a:pt x="108" y="1"/>
                  <a:pt x="99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2" name="Google Shape;1942;p10"/>
          <p:cNvSpPr/>
          <p:nvPr/>
        </p:nvSpPr>
        <p:spPr>
          <a:xfrm>
            <a:off x="6729596" y="4669927"/>
            <a:ext cx="156555" cy="412891"/>
          </a:xfrm>
          <a:custGeom>
            <a:avLst/>
            <a:gdLst/>
            <a:ahLst/>
            <a:cxnLst/>
            <a:rect l="l" t="t" r="r" b="b"/>
            <a:pathLst>
              <a:path w="739" h="1949" extrusionOk="0">
                <a:moveTo>
                  <a:pt x="690" y="0"/>
                </a:moveTo>
                <a:cubicBezTo>
                  <a:pt x="650" y="99"/>
                  <a:pt x="611" y="207"/>
                  <a:pt x="572" y="306"/>
                </a:cubicBezTo>
                <a:cubicBezTo>
                  <a:pt x="404" y="758"/>
                  <a:pt x="247" y="1220"/>
                  <a:pt x="89" y="1683"/>
                </a:cubicBezTo>
                <a:lnTo>
                  <a:pt x="1" y="1949"/>
                </a:lnTo>
                <a:lnTo>
                  <a:pt x="60" y="1949"/>
                </a:lnTo>
                <a:cubicBezTo>
                  <a:pt x="148" y="1673"/>
                  <a:pt x="247" y="1388"/>
                  <a:pt x="345" y="1102"/>
                </a:cubicBezTo>
                <a:cubicBezTo>
                  <a:pt x="424" y="876"/>
                  <a:pt x="513" y="640"/>
                  <a:pt x="591" y="413"/>
                </a:cubicBezTo>
                <a:lnTo>
                  <a:pt x="739" y="30"/>
                </a:lnTo>
                <a:cubicBezTo>
                  <a:pt x="719" y="20"/>
                  <a:pt x="709" y="10"/>
                  <a:pt x="69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3" name="Google Shape;1943;p10"/>
          <p:cNvSpPr/>
          <p:nvPr/>
        </p:nvSpPr>
        <p:spPr>
          <a:xfrm>
            <a:off x="6860942" y="4890884"/>
            <a:ext cx="154437" cy="191934"/>
          </a:xfrm>
          <a:custGeom>
            <a:avLst/>
            <a:gdLst/>
            <a:ahLst/>
            <a:cxnLst/>
            <a:rect l="l" t="t" r="r" b="b"/>
            <a:pathLst>
              <a:path w="729" h="906" extrusionOk="0">
                <a:moveTo>
                  <a:pt x="670" y="0"/>
                </a:moveTo>
                <a:cubicBezTo>
                  <a:pt x="571" y="118"/>
                  <a:pt x="483" y="247"/>
                  <a:pt x="385" y="374"/>
                </a:cubicBezTo>
                <a:lnTo>
                  <a:pt x="0" y="906"/>
                </a:lnTo>
                <a:lnTo>
                  <a:pt x="70" y="906"/>
                </a:lnTo>
                <a:cubicBezTo>
                  <a:pt x="79" y="896"/>
                  <a:pt x="89" y="886"/>
                  <a:pt x="89" y="877"/>
                </a:cubicBezTo>
                <a:cubicBezTo>
                  <a:pt x="286" y="610"/>
                  <a:pt x="473" y="345"/>
                  <a:pt x="670" y="89"/>
                </a:cubicBezTo>
                <a:cubicBezTo>
                  <a:pt x="689" y="70"/>
                  <a:pt x="709" y="40"/>
                  <a:pt x="729" y="20"/>
                </a:cubicBezTo>
                <a:cubicBezTo>
                  <a:pt x="709" y="11"/>
                  <a:pt x="689" y="0"/>
                  <a:pt x="67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4" name="Google Shape;1944;p10"/>
          <p:cNvSpPr/>
          <p:nvPr/>
        </p:nvSpPr>
        <p:spPr>
          <a:xfrm>
            <a:off x="1930615" y="4559343"/>
            <a:ext cx="825782" cy="523475"/>
          </a:xfrm>
          <a:custGeom>
            <a:avLst/>
            <a:gdLst/>
            <a:ahLst/>
            <a:cxnLst/>
            <a:rect l="l" t="t" r="r" b="b"/>
            <a:pathLst>
              <a:path w="3898" h="2471" extrusionOk="0">
                <a:moveTo>
                  <a:pt x="1997" y="1"/>
                </a:moveTo>
                <a:cubicBezTo>
                  <a:pt x="1889" y="1"/>
                  <a:pt x="1781" y="60"/>
                  <a:pt x="1712" y="148"/>
                </a:cubicBezTo>
                <a:cubicBezTo>
                  <a:pt x="1643" y="247"/>
                  <a:pt x="1614" y="375"/>
                  <a:pt x="1594" y="493"/>
                </a:cubicBezTo>
                <a:cubicBezTo>
                  <a:pt x="1545" y="749"/>
                  <a:pt x="1545" y="1005"/>
                  <a:pt x="1575" y="1250"/>
                </a:cubicBezTo>
                <a:cubicBezTo>
                  <a:pt x="1476" y="1005"/>
                  <a:pt x="1328" y="778"/>
                  <a:pt x="1131" y="601"/>
                </a:cubicBezTo>
                <a:cubicBezTo>
                  <a:pt x="1053" y="532"/>
                  <a:pt x="964" y="463"/>
                  <a:pt x="866" y="434"/>
                </a:cubicBezTo>
                <a:cubicBezTo>
                  <a:pt x="835" y="422"/>
                  <a:pt x="801" y="417"/>
                  <a:pt x="767" y="417"/>
                </a:cubicBezTo>
                <a:cubicBezTo>
                  <a:pt x="714" y="417"/>
                  <a:pt x="662" y="430"/>
                  <a:pt x="620" y="454"/>
                </a:cubicBezTo>
                <a:cubicBezTo>
                  <a:pt x="600" y="463"/>
                  <a:pt x="590" y="473"/>
                  <a:pt x="571" y="483"/>
                </a:cubicBezTo>
                <a:cubicBezTo>
                  <a:pt x="453" y="591"/>
                  <a:pt x="462" y="769"/>
                  <a:pt x="502" y="926"/>
                </a:cubicBezTo>
                <a:cubicBezTo>
                  <a:pt x="580" y="1270"/>
                  <a:pt x="738" y="1595"/>
                  <a:pt x="945" y="1880"/>
                </a:cubicBezTo>
                <a:cubicBezTo>
                  <a:pt x="797" y="1683"/>
                  <a:pt x="620" y="1526"/>
                  <a:pt x="413" y="1398"/>
                </a:cubicBezTo>
                <a:cubicBezTo>
                  <a:pt x="344" y="1363"/>
                  <a:pt x="269" y="1329"/>
                  <a:pt x="200" y="1329"/>
                </a:cubicBezTo>
                <a:cubicBezTo>
                  <a:pt x="171" y="1329"/>
                  <a:pt x="144" y="1335"/>
                  <a:pt x="118" y="1349"/>
                </a:cubicBezTo>
                <a:cubicBezTo>
                  <a:pt x="88" y="1359"/>
                  <a:pt x="69" y="1379"/>
                  <a:pt x="59" y="1398"/>
                </a:cubicBezTo>
                <a:cubicBezTo>
                  <a:pt x="49" y="1408"/>
                  <a:pt x="39" y="1428"/>
                  <a:pt x="29" y="1447"/>
                </a:cubicBezTo>
                <a:cubicBezTo>
                  <a:pt x="20" y="1477"/>
                  <a:pt x="9" y="1506"/>
                  <a:pt x="9" y="1536"/>
                </a:cubicBezTo>
                <a:cubicBezTo>
                  <a:pt x="0" y="1605"/>
                  <a:pt x="20" y="1683"/>
                  <a:pt x="49" y="1753"/>
                </a:cubicBezTo>
                <a:cubicBezTo>
                  <a:pt x="147" y="2028"/>
                  <a:pt x="335" y="2284"/>
                  <a:pt x="561" y="2471"/>
                </a:cubicBezTo>
                <a:lnTo>
                  <a:pt x="3296" y="2471"/>
                </a:lnTo>
                <a:cubicBezTo>
                  <a:pt x="3434" y="2382"/>
                  <a:pt x="3562" y="2284"/>
                  <a:pt x="3670" y="2175"/>
                </a:cubicBezTo>
                <a:cubicBezTo>
                  <a:pt x="3759" y="2087"/>
                  <a:pt x="3838" y="1998"/>
                  <a:pt x="3867" y="1890"/>
                </a:cubicBezTo>
                <a:cubicBezTo>
                  <a:pt x="3897" y="1782"/>
                  <a:pt x="3858" y="1644"/>
                  <a:pt x="3759" y="1585"/>
                </a:cubicBezTo>
                <a:cubicBezTo>
                  <a:pt x="3740" y="1576"/>
                  <a:pt x="3729" y="1565"/>
                  <a:pt x="3710" y="1565"/>
                </a:cubicBezTo>
                <a:cubicBezTo>
                  <a:pt x="3692" y="1561"/>
                  <a:pt x="3675" y="1559"/>
                  <a:pt x="3657" y="1559"/>
                </a:cubicBezTo>
                <a:cubicBezTo>
                  <a:pt x="3552" y="1559"/>
                  <a:pt x="3439" y="1626"/>
                  <a:pt x="3355" y="1694"/>
                </a:cubicBezTo>
                <a:cubicBezTo>
                  <a:pt x="3296" y="1742"/>
                  <a:pt x="3237" y="1801"/>
                  <a:pt x="3178" y="1861"/>
                </a:cubicBezTo>
                <a:cubicBezTo>
                  <a:pt x="3346" y="1546"/>
                  <a:pt x="3395" y="1162"/>
                  <a:pt x="3307" y="817"/>
                </a:cubicBezTo>
                <a:cubicBezTo>
                  <a:pt x="3287" y="710"/>
                  <a:pt x="3237" y="601"/>
                  <a:pt x="3149" y="552"/>
                </a:cubicBezTo>
                <a:cubicBezTo>
                  <a:pt x="3139" y="542"/>
                  <a:pt x="3119" y="532"/>
                  <a:pt x="3100" y="522"/>
                </a:cubicBezTo>
                <a:lnTo>
                  <a:pt x="3090" y="522"/>
                </a:lnTo>
                <a:cubicBezTo>
                  <a:pt x="3068" y="514"/>
                  <a:pt x="3045" y="510"/>
                  <a:pt x="3021" y="510"/>
                </a:cubicBezTo>
                <a:cubicBezTo>
                  <a:pt x="2963" y="510"/>
                  <a:pt x="2903" y="533"/>
                  <a:pt x="2854" y="562"/>
                </a:cubicBezTo>
                <a:cubicBezTo>
                  <a:pt x="2795" y="611"/>
                  <a:pt x="2736" y="680"/>
                  <a:pt x="2696" y="749"/>
                </a:cubicBezTo>
                <a:cubicBezTo>
                  <a:pt x="2559" y="946"/>
                  <a:pt x="2450" y="1143"/>
                  <a:pt x="2391" y="1359"/>
                </a:cubicBezTo>
                <a:cubicBezTo>
                  <a:pt x="2421" y="1034"/>
                  <a:pt x="2401" y="719"/>
                  <a:pt x="2322" y="404"/>
                </a:cubicBezTo>
                <a:cubicBezTo>
                  <a:pt x="2283" y="247"/>
                  <a:pt x="2214" y="60"/>
                  <a:pt x="2056" y="10"/>
                </a:cubicBezTo>
                <a:lnTo>
                  <a:pt x="2037" y="10"/>
                </a:lnTo>
                <a:cubicBezTo>
                  <a:pt x="2027" y="1"/>
                  <a:pt x="2008" y="1"/>
                  <a:pt x="1997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5" name="Google Shape;1945;p10"/>
          <p:cNvSpPr/>
          <p:nvPr/>
        </p:nvSpPr>
        <p:spPr>
          <a:xfrm>
            <a:off x="1936758" y="4855506"/>
            <a:ext cx="191934" cy="227312"/>
          </a:xfrm>
          <a:custGeom>
            <a:avLst/>
            <a:gdLst/>
            <a:ahLst/>
            <a:cxnLst/>
            <a:rect l="l" t="t" r="r" b="b"/>
            <a:pathLst>
              <a:path w="906" h="1073" extrusionOk="0">
                <a:moveTo>
                  <a:pt x="30" y="0"/>
                </a:moveTo>
                <a:cubicBezTo>
                  <a:pt x="20" y="10"/>
                  <a:pt x="10" y="30"/>
                  <a:pt x="0" y="49"/>
                </a:cubicBezTo>
                <a:cubicBezTo>
                  <a:pt x="306" y="374"/>
                  <a:pt x="581" y="718"/>
                  <a:pt x="837" y="1073"/>
                </a:cubicBezTo>
                <a:lnTo>
                  <a:pt x="906" y="1073"/>
                </a:lnTo>
                <a:cubicBezTo>
                  <a:pt x="680" y="758"/>
                  <a:pt x="433" y="443"/>
                  <a:pt x="168" y="158"/>
                </a:cubicBezTo>
                <a:cubicBezTo>
                  <a:pt x="118" y="99"/>
                  <a:pt x="79" y="49"/>
                  <a:pt x="3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6" name="Google Shape;1946;p10"/>
          <p:cNvSpPr/>
          <p:nvPr/>
        </p:nvSpPr>
        <p:spPr>
          <a:xfrm>
            <a:off x="2051368" y="4655310"/>
            <a:ext cx="223287" cy="427508"/>
          </a:xfrm>
          <a:custGeom>
            <a:avLst/>
            <a:gdLst/>
            <a:ahLst/>
            <a:cxnLst/>
            <a:rect l="l" t="t" r="r" b="b"/>
            <a:pathLst>
              <a:path w="1054" h="2018" extrusionOk="0">
                <a:moveTo>
                  <a:pt x="50" y="1"/>
                </a:moveTo>
                <a:cubicBezTo>
                  <a:pt x="30" y="10"/>
                  <a:pt x="20" y="20"/>
                  <a:pt x="1" y="30"/>
                </a:cubicBezTo>
                <a:cubicBezTo>
                  <a:pt x="394" y="640"/>
                  <a:pt x="719" y="1280"/>
                  <a:pt x="975" y="1959"/>
                </a:cubicBezTo>
                <a:cubicBezTo>
                  <a:pt x="975" y="1978"/>
                  <a:pt x="985" y="1998"/>
                  <a:pt x="994" y="2018"/>
                </a:cubicBezTo>
                <a:lnTo>
                  <a:pt x="1053" y="2018"/>
                </a:lnTo>
                <a:cubicBezTo>
                  <a:pt x="837" y="1447"/>
                  <a:pt x="572" y="876"/>
                  <a:pt x="266" y="345"/>
                </a:cubicBezTo>
                <a:cubicBezTo>
                  <a:pt x="198" y="227"/>
                  <a:pt x="119" y="119"/>
                  <a:pt x="50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7" name="Google Shape;1947;p10"/>
          <p:cNvSpPr/>
          <p:nvPr/>
        </p:nvSpPr>
        <p:spPr>
          <a:xfrm>
            <a:off x="2332701" y="4559343"/>
            <a:ext cx="33684" cy="523475"/>
          </a:xfrm>
          <a:custGeom>
            <a:avLst/>
            <a:gdLst/>
            <a:ahLst/>
            <a:cxnLst/>
            <a:rect l="l" t="t" r="r" b="b"/>
            <a:pathLst>
              <a:path w="159" h="2471" extrusionOk="0">
                <a:moveTo>
                  <a:pt x="99" y="1"/>
                </a:moveTo>
                <a:cubicBezTo>
                  <a:pt x="90" y="699"/>
                  <a:pt x="70" y="1388"/>
                  <a:pt x="31" y="2077"/>
                </a:cubicBezTo>
                <a:cubicBezTo>
                  <a:pt x="21" y="2215"/>
                  <a:pt x="11" y="2343"/>
                  <a:pt x="1" y="2471"/>
                </a:cubicBezTo>
                <a:lnTo>
                  <a:pt x="60" y="2471"/>
                </a:lnTo>
                <a:cubicBezTo>
                  <a:pt x="110" y="1703"/>
                  <a:pt x="149" y="926"/>
                  <a:pt x="149" y="148"/>
                </a:cubicBezTo>
                <a:cubicBezTo>
                  <a:pt x="149" y="109"/>
                  <a:pt x="158" y="60"/>
                  <a:pt x="158" y="10"/>
                </a:cubicBezTo>
                <a:lnTo>
                  <a:pt x="139" y="10"/>
                </a:lnTo>
                <a:cubicBezTo>
                  <a:pt x="129" y="1"/>
                  <a:pt x="110" y="1"/>
                  <a:pt x="99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8" name="Google Shape;1948;p10"/>
          <p:cNvSpPr/>
          <p:nvPr/>
        </p:nvSpPr>
        <p:spPr>
          <a:xfrm>
            <a:off x="2441167" y="4669927"/>
            <a:ext cx="156767" cy="412891"/>
          </a:xfrm>
          <a:custGeom>
            <a:avLst/>
            <a:gdLst/>
            <a:ahLst/>
            <a:cxnLst/>
            <a:rect l="l" t="t" r="r" b="b"/>
            <a:pathLst>
              <a:path w="740" h="1949" extrusionOk="0">
                <a:moveTo>
                  <a:pt x="690" y="0"/>
                </a:moveTo>
                <a:cubicBezTo>
                  <a:pt x="650" y="99"/>
                  <a:pt x="611" y="207"/>
                  <a:pt x="582" y="306"/>
                </a:cubicBezTo>
                <a:cubicBezTo>
                  <a:pt x="405" y="758"/>
                  <a:pt x="247" y="1220"/>
                  <a:pt x="90" y="1683"/>
                </a:cubicBezTo>
                <a:lnTo>
                  <a:pt x="1" y="1949"/>
                </a:lnTo>
                <a:lnTo>
                  <a:pt x="60" y="1949"/>
                </a:lnTo>
                <a:cubicBezTo>
                  <a:pt x="158" y="1673"/>
                  <a:pt x="247" y="1388"/>
                  <a:pt x="345" y="1102"/>
                </a:cubicBezTo>
                <a:cubicBezTo>
                  <a:pt x="434" y="876"/>
                  <a:pt x="512" y="650"/>
                  <a:pt x="591" y="413"/>
                </a:cubicBezTo>
                <a:lnTo>
                  <a:pt x="739" y="30"/>
                </a:lnTo>
                <a:cubicBezTo>
                  <a:pt x="729" y="20"/>
                  <a:pt x="709" y="10"/>
                  <a:pt x="69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9" name="Google Shape;1949;p10"/>
          <p:cNvSpPr/>
          <p:nvPr/>
        </p:nvSpPr>
        <p:spPr>
          <a:xfrm>
            <a:off x="2572725" y="4890884"/>
            <a:ext cx="154437" cy="191934"/>
          </a:xfrm>
          <a:custGeom>
            <a:avLst/>
            <a:gdLst/>
            <a:ahLst/>
            <a:cxnLst/>
            <a:rect l="l" t="t" r="r" b="b"/>
            <a:pathLst>
              <a:path w="729" h="906" extrusionOk="0">
                <a:moveTo>
                  <a:pt x="679" y="0"/>
                </a:moveTo>
                <a:cubicBezTo>
                  <a:pt x="580" y="118"/>
                  <a:pt x="482" y="247"/>
                  <a:pt x="394" y="374"/>
                </a:cubicBezTo>
                <a:cubicBezTo>
                  <a:pt x="265" y="551"/>
                  <a:pt x="128" y="729"/>
                  <a:pt x="0" y="906"/>
                </a:cubicBezTo>
                <a:lnTo>
                  <a:pt x="69" y="906"/>
                </a:lnTo>
                <a:lnTo>
                  <a:pt x="98" y="877"/>
                </a:lnTo>
                <a:cubicBezTo>
                  <a:pt x="285" y="610"/>
                  <a:pt x="472" y="345"/>
                  <a:pt x="679" y="89"/>
                </a:cubicBezTo>
                <a:cubicBezTo>
                  <a:pt x="698" y="70"/>
                  <a:pt x="709" y="40"/>
                  <a:pt x="728" y="20"/>
                </a:cubicBezTo>
                <a:cubicBezTo>
                  <a:pt x="709" y="11"/>
                  <a:pt x="698" y="0"/>
                  <a:pt x="679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50" name="Google Shape;1950;p10"/>
          <p:cNvSpPr/>
          <p:nvPr/>
        </p:nvSpPr>
        <p:spPr>
          <a:xfrm>
            <a:off x="49" y="5030704"/>
            <a:ext cx="9143974" cy="52114"/>
          </a:xfrm>
          <a:custGeom>
            <a:avLst/>
            <a:gdLst/>
            <a:ahLst/>
            <a:cxnLst/>
            <a:rect l="l" t="t" r="r" b="b"/>
            <a:pathLst>
              <a:path w="43163" h="246" extrusionOk="0">
                <a:moveTo>
                  <a:pt x="0" y="0"/>
                </a:moveTo>
                <a:lnTo>
                  <a:pt x="0" y="246"/>
                </a:lnTo>
                <a:lnTo>
                  <a:pt x="43163" y="246"/>
                </a:lnTo>
                <a:lnTo>
                  <a:pt x="431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1"/>
          <p:cNvSpPr txBox="1">
            <a:spLocks noGrp="1"/>
          </p:cNvSpPr>
          <p:nvPr>
            <p:ph type="title" hasCustomPrompt="1"/>
          </p:nvPr>
        </p:nvSpPr>
        <p:spPr>
          <a:xfrm>
            <a:off x="1699487" y="1346513"/>
            <a:ext cx="5110500" cy="20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953" name="Google Shape;1953;p11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1954" name="Google Shape;1954;p11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1955" name="Google Shape;1955;p11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8" name="Google Shape;2038;p11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2039" name="Google Shape;2039;p11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2" name="Google Shape;2122;p11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1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1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1"/>
            <p:cNvSpPr/>
            <p:nvPr/>
          </p:nvSpPr>
          <p:spPr>
            <a:xfrm>
              <a:off x="82328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1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1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1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1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1"/>
            <p:cNvSpPr/>
            <p:nvPr/>
          </p:nvSpPr>
          <p:spPr>
            <a:xfrm>
              <a:off x="4459427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4465571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"/>
            <p:cNvSpPr/>
            <p:nvPr/>
          </p:nvSpPr>
          <p:spPr>
            <a:xfrm>
              <a:off x="4580180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"/>
            <p:cNvSpPr/>
            <p:nvPr/>
          </p:nvSpPr>
          <p:spPr>
            <a:xfrm>
              <a:off x="4861514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4969980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"/>
            <p:cNvSpPr/>
            <p:nvPr/>
          </p:nvSpPr>
          <p:spPr>
            <a:xfrm>
              <a:off x="5101537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1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1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11"/>
          <p:cNvGrpSpPr/>
          <p:nvPr/>
        </p:nvGrpSpPr>
        <p:grpSpPr>
          <a:xfrm>
            <a:off x="157750" y="1345551"/>
            <a:ext cx="1288813" cy="3737500"/>
            <a:chOff x="8274682" y="2833210"/>
            <a:chExt cx="775786" cy="2249609"/>
          </a:xfrm>
        </p:grpSpPr>
        <p:sp>
          <p:nvSpPr>
            <p:cNvPr id="2146" name="Google Shape;2146;p11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148" name="Google Shape;2148;p11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149" name="Google Shape;2149;p11"/>
          <p:cNvSpPr txBox="1">
            <a:spLocks noGrp="1"/>
          </p:cNvSpPr>
          <p:nvPr>
            <p:ph type="subTitle" idx="1"/>
          </p:nvPr>
        </p:nvSpPr>
        <p:spPr>
          <a:xfrm>
            <a:off x="1699477" y="3368400"/>
            <a:ext cx="4885500" cy="3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14"/>
          <p:cNvSpPr txBox="1">
            <a:spLocks noGrp="1"/>
          </p:cNvSpPr>
          <p:nvPr>
            <p:ph type="subTitle" idx="1"/>
          </p:nvPr>
        </p:nvSpPr>
        <p:spPr>
          <a:xfrm>
            <a:off x="12185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60" name="Google Shape;2360;p14"/>
          <p:cNvSpPr txBox="1">
            <a:spLocks noGrp="1"/>
          </p:cNvSpPr>
          <p:nvPr>
            <p:ph type="subTitle" idx="2"/>
          </p:nvPr>
        </p:nvSpPr>
        <p:spPr>
          <a:xfrm>
            <a:off x="1039825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361" name="Google Shape;2361;p14"/>
          <p:cNvGrpSpPr/>
          <p:nvPr/>
        </p:nvGrpSpPr>
        <p:grpSpPr>
          <a:xfrm>
            <a:off x="49" y="288402"/>
            <a:ext cx="9143974" cy="4917500"/>
            <a:chOff x="49" y="288402"/>
            <a:chExt cx="9143974" cy="4917500"/>
          </a:xfrm>
        </p:grpSpPr>
        <p:grpSp>
          <p:nvGrpSpPr>
            <p:cNvPr id="2362" name="Google Shape;2362;p14"/>
            <p:cNvGrpSpPr/>
            <p:nvPr/>
          </p:nvGrpSpPr>
          <p:grpSpPr>
            <a:xfrm>
              <a:off x="7248623" y="4329065"/>
              <a:ext cx="250404" cy="549532"/>
              <a:chOff x="7248623" y="4329065"/>
              <a:chExt cx="250404" cy="549532"/>
            </a:xfrm>
          </p:grpSpPr>
          <p:sp>
            <p:nvSpPr>
              <p:cNvPr id="2363" name="Google Shape;2363;p14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3" name="Google Shape;2433;p14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4" name="Google Shape;2434;p14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5" name="Google Shape;2435;p14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6" name="Google Shape;2436;p14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7" name="Google Shape;2437;p14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8" name="Google Shape;2438;p14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39" name="Google Shape;2439;p14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0" name="Google Shape;2440;p14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1" name="Google Shape;2441;p14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2" name="Google Shape;2442;p14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3" name="Google Shape;2443;p14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4" name="Google Shape;2444;p14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5" name="Google Shape;2445;p14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446" name="Google Shape;2446;p14"/>
            <p:cNvGrpSpPr/>
            <p:nvPr/>
          </p:nvGrpSpPr>
          <p:grpSpPr>
            <a:xfrm>
              <a:off x="963107" y="4183314"/>
              <a:ext cx="275402" cy="601435"/>
              <a:chOff x="963107" y="4183314"/>
              <a:chExt cx="275402" cy="601435"/>
            </a:xfrm>
          </p:grpSpPr>
          <p:sp>
            <p:nvSpPr>
              <p:cNvPr id="2447" name="Google Shape;2447;p14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8" name="Google Shape;2448;p14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49" name="Google Shape;2449;p14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0" name="Google Shape;2450;p14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1" name="Google Shape;2451;p14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2" name="Google Shape;2452;p14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3" name="Google Shape;2453;p14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4" name="Google Shape;2454;p14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5" name="Google Shape;2455;p14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6" name="Google Shape;2456;p14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7" name="Google Shape;2457;p14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8" name="Google Shape;2458;p14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59" name="Google Shape;2459;p14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0" name="Google Shape;2460;p14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1" name="Google Shape;2461;p14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2" name="Google Shape;2462;p14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3" name="Google Shape;2463;p14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4" name="Google Shape;2464;p14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5" name="Google Shape;2465;p14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6" name="Google Shape;2466;p14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530" name="Google Shape;2530;p14"/>
            <p:cNvSpPr/>
            <p:nvPr/>
          </p:nvSpPr>
          <p:spPr>
            <a:xfrm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501172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750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62188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62230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63397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66213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67295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68609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193061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193675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205136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233270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244116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257272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166973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630000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4" name="Google Shape;2554;p14"/>
            <p:cNvSpPr/>
            <p:nvPr/>
          </p:nvSpPr>
          <p:spPr>
            <a:xfrm flipH="1">
              <a:off x="8304976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5" name="Google Shape;2555;p14"/>
            <p:cNvSpPr/>
            <p:nvPr/>
          </p:nvSpPr>
          <p:spPr>
            <a:xfrm flipH="1">
              <a:off x="7499023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56" name="Google Shape;2556;p14"/>
          <p:cNvSpPr txBox="1">
            <a:spLocks noGrp="1"/>
          </p:cNvSpPr>
          <p:nvPr>
            <p:ph type="subTitle" idx="3"/>
          </p:nvPr>
        </p:nvSpPr>
        <p:spPr>
          <a:xfrm>
            <a:off x="3710000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57" name="Google Shape;2557;p14"/>
          <p:cNvSpPr txBox="1">
            <a:spLocks noGrp="1"/>
          </p:cNvSpPr>
          <p:nvPr>
            <p:ph type="subTitle" idx="4"/>
          </p:nvPr>
        </p:nvSpPr>
        <p:spPr>
          <a:xfrm>
            <a:off x="3531200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8" name="Google Shape;2558;p14"/>
          <p:cNvSpPr txBox="1">
            <a:spLocks noGrp="1"/>
          </p:cNvSpPr>
          <p:nvPr>
            <p:ph type="subTitle" idx="5"/>
          </p:nvPr>
        </p:nvSpPr>
        <p:spPr>
          <a:xfrm>
            <a:off x="62013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59" name="Google Shape;2559;p14"/>
          <p:cNvSpPr txBox="1">
            <a:spLocks noGrp="1"/>
          </p:cNvSpPr>
          <p:nvPr>
            <p:ph type="subTitle" idx="6"/>
          </p:nvPr>
        </p:nvSpPr>
        <p:spPr>
          <a:xfrm>
            <a:off x="6022575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3" r:id="rId10"/>
    <p:sldLayoutId id="2147483665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24"/>
          <p:cNvSpPr txBox="1">
            <a:spLocks noGrp="1"/>
          </p:cNvSpPr>
          <p:nvPr>
            <p:ph type="ctrTitle"/>
          </p:nvPr>
        </p:nvSpPr>
        <p:spPr>
          <a:xfrm>
            <a:off x="4625500" y="904978"/>
            <a:ext cx="3576900" cy="22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VR</a:t>
            </a:r>
            <a:r>
              <a:rPr lang="pt-BR"/>
              <a:t>OOM</a:t>
            </a:r>
            <a:endParaRPr sz="2400"/>
          </a:p>
        </p:txBody>
      </p:sp>
      <p:sp>
        <p:nvSpPr>
          <p:cNvPr id="3791" name="Google Shape;3791;p24"/>
          <p:cNvSpPr/>
          <p:nvPr/>
        </p:nvSpPr>
        <p:spPr>
          <a:xfrm>
            <a:off x="7949748" y="447781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24"/>
          <p:cNvSpPr/>
          <p:nvPr/>
        </p:nvSpPr>
        <p:spPr>
          <a:xfrm>
            <a:off x="2969221" y="1787980"/>
            <a:ext cx="382208" cy="131447"/>
          </a:xfrm>
          <a:custGeom>
            <a:avLst/>
            <a:gdLst/>
            <a:ahLst/>
            <a:cxnLst/>
            <a:rect l="l" t="t" r="r" b="b"/>
            <a:pathLst>
              <a:path w="2835" h="975" extrusionOk="0">
                <a:moveTo>
                  <a:pt x="1449" y="1"/>
                </a:moveTo>
                <a:cubicBezTo>
                  <a:pt x="1236" y="1"/>
                  <a:pt x="1063" y="178"/>
                  <a:pt x="1063" y="394"/>
                </a:cubicBezTo>
                <a:cubicBezTo>
                  <a:pt x="895" y="414"/>
                  <a:pt x="748" y="502"/>
                  <a:pt x="659" y="650"/>
                </a:cubicBezTo>
                <a:cubicBezTo>
                  <a:pt x="591" y="572"/>
                  <a:pt x="492" y="532"/>
                  <a:pt x="394" y="532"/>
                </a:cubicBezTo>
                <a:cubicBezTo>
                  <a:pt x="177" y="532"/>
                  <a:pt x="0" y="709"/>
                  <a:pt x="0" y="916"/>
                </a:cubicBezTo>
                <a:cubicBezTo>
                  <a:pt x="0" y="935"/>
                  <a:pt x="0" y="955"/>
                  <a:pt x="10" y="975"/>
                </a:cubicBezTo>
                <a:lnTo>
                  <a:pt x="2834" y="975"/>
                </a:lnTo>
                <a:lnTo>
                  <a:pt x="2834" y="926"/>
                </a:lnTo>
                <a:cubicBezTo>
                  <a:pt x="2834" y="709"/>
                  <a:pt x="2657" y="542"/>
                  <a:pt x="2450" y="542"/>
                </a:cubicBezTo>
                <a:cubicBezTo>
                  <a:pt x="2312" y="542"/>
                  <a:pt x="2194" y="611"/>
                  <a:pt x="2126" y="709"/>
                </a:cubicBezTo>
                <a:cubicBezTo>
                  <a:pt x="2057" y="601"/>
                  <a:pt x="1938" y="532"/>
                  <a:pt x="1811" y="532"/>
                </a:cubicBezTo>
                <a:cubicBezTo>
                  <a:pt x="1860" y="404"/>
                  <a:pt x="1850" y="257"/>
                  <a:pt x="1722" y="99"/>
                </a:cubicBezTo>
                <a:cubicBezTo>
                  <a:pt x="1630" y="31"/>
                  <a:pt x="1537" y="1"/>
                  <a:pt x="14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3" name="Google Shape;3793;p24"/>
          <p:cNvGrpSpPr/>
          <p:nvPr/>
        </p:nvGrpSpPr>
        <p:grpSpPr>
          <a:xfrm>
            <a:off x="-6036650" y="495300"/>
            <a:ext cx="10321971" cy="5233522"/>
            <a:chOff x="-6036650" y="495300"/>
            <a:chExt cx="10321971" cy="5233522"/>
          </a:xfrm>
        </p:grpSpPr>
        <p:sp>
          <p:nvSpPr>
            <p:cNvPr id="3794" name="Google Shape;3794;p24"/>
            <p:cNvSpPr/>
            <p:nvPr/>
          </p:nvSpPr>
          <p:spPr>
            <a:xfrm>
              <a:off x="443330" y="1460569"/>
              <a:ext cx="673061" cy="230582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4"/>
            <p:cNvSpPr/>
            <p:nvPr/>
          </p:nvSpPr>
          <p:spPr>
            <a:xfrm>
              <a:off x="-1754256" y="1833346"/>
              <a:ext cx="811527" cy="277546"/>
            </a:xfrm>
            <a:custGeom>
              <a:avLst/>
              <a:gdLst/>
              <a:ahLst/>
              <a:cxnLst/>
              <a:rect l="l" t="t" r="r" b="b"/>
              <a:pathLst>
                <a:path w="4459" h="1525" extrusionOk="0">
                  <a:moveTo>
                    <a:pt x="2180" y="0"/>
                  </a:moveTo>
                  <a:cubicBezTo>
                    <a:pt x="2040" y="0"/>
                    <a:pt x="1889" y="47"/>
                    <a:pt x="1742" y="157"/>
                  </a:cubicBezTo>
                  <a:cubicBezTo>
                    <a:pt x="1555" y="393"/>
                    <a:pt x="1536" y="639"/>
                    <a:pt x="1614" y="836"/>
                  </a:cubicBezTo>
                  <a:cubicBezTo>
                    <a:pt x="1407" y="845"/>
                    <a:pt x="1221" y="954"/>
                    <a:pt x="1112" y="1121"/>
                  </a:cubicBezTo>
                  <a:cubicBezTo>
                    <a:pt x="1004" y="954"/>
                    <a:pt x="817" y="856"/>
                    <a:pt x="611" y="856"/>
                  </a:cubicBezTo>
                  <a:cubicBezTo>
                    <a:pt x="266" y="856"/>
                    <a:pt x="1" y="1121"/>
                    <a:pt x="1" y="1466"/>
                  </a:cubicBezTo>
                  <a:lnTo>
                    <a:pt x="1" y="1525"/>
                  </a:lnTo>
                  <a:lnTo>
                    <a:pt x="4458" y="1525"/>
                  </a:lnTo>
                  <a:lnTo>
                    <a:pt x="4458" y="1446"/>
                  </a:lnTo>
                  <a:cubicBezTo>
                    <a:pt x="4458" y="1112"/>
                    <a:pt x="4193" y="836"/>
                    <a:pt x="3848" y="836"/>
                  </a:cubicBezTo>
                  <a:cubicBezTo>
                    <a:pt x="3681" y="836"/>
                    <a:pt x="3533" y="905"/>
                    <a:pt x="3425" y="1013"/>
                  </a:cubicBezTo>
                  <a:cubicBezTo>
                    <a:pt x="3287" y="797"/>
                    <a:pt x="3061" y="649"/>
                    <a:pt x="2795" y="620"/>
                  </a:cubicBezTo>
                  <a:lnTo>
                    <a:pt x="2795" y="609"/>
                  </a:lnTo>
                  <a:cubicBezTo>
                    <a:pt x="2795" y="275"/>
                    <a:pt x="2520" y="0"/>
                    <a:pt x="2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4"/>
            <p:cNvSpPr/>
            <p:nvPr/>
          </p:nvSpPr>
          <p:spPr>
            <a:xfrm>
              <a:off x="1987059" y="2850348"/>
              <a:ext cx="539441" cy="1478002"/>
            </a:xfrm>
            <a:custGeom>
              <a:avLst/>
              <a:gdLst/>
              <a:ahLst/>
              <a:cxnLst/>
              <a:rect l="l" t="t" r="r" b="b"/>
              <a:pathLst>
                <a:path w="2964" h="8121" extrusionOk="0">
                  <a:moveTo>
                    <a:pt x="1" y="1"/>
                  </a:moveTo>
                  <a:lnTo>
                    <a:pt x="1" y="8120"/>
                  </a:lnTo>
                  <a:lnTo>
                    <a:pt x="2963" y="8120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4"/>
            <p:cNvSpPr/>
            <p:nvPr/>
          </p:nvSpPr>
          <p:spPr>
            <a:xfrm>
              <a:off x="3031359" y="2374061"/>
              <a:ext cx="575112" cy="1954289"/>
            </a:xfrm>
            <a:custGeom>
              <a:avLst/>
              <a:gdLst/>
              <a:ahLst/>
              <a:cxnLst/>
              <a:rect l="l" t="t" r="r" b="b"/>
              <a:pathLst>
                <a:path w="3160" h="10738" extrusionOk="0">
                  <a:moveTo>
                    <a:pt x="1" y="0"/>
                  </a:moveTo>
                  <a:lnTo>
                    <a:pt x="1" y="10737"/>
                  </a:lnTo>
                  <a:lnTo>
                    <a:pt x="3159" y="10737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4"/>
            <p:cNvSpPr/>
            <p:nvPr/>
          </p:nvSpPr>
          <p:spPr>
            <a:xfrm>
              <a:off x="3477252" y="2547869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4"/>
            <p:cNvSpPr/>
            <p:nvPr/>
          </p:nvSpPr>
          <p:spPr>
            <a:xfrm>
              <a:off x="3384070" y="2547869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4"/>
            <p:cNvSpPr/>
            <p:nvPr/>
          </p:nvSpPr>
          <p:spPr>
            <a:xfrm>
              <a:off x="3291069" y="2547869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4"/>
            <p:cNvSpPr/>
            <p:nvPr/>
          </p:nvSpPr>
          <p:spPr>
            <a:xfrm>
              <a:off x="3197887" y="2547869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4"/>
            <p:cNvSpPr/>
            <p:nvPr/>
          </p:nvSpPr>
          <p:spPr>
            <a:xfrm>
              <a:off x="3104704" y="2547869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4"/>
            <p:cNvSpPr/>
            <p:nvPr/>
          </p:nvSpPr>
          <p:spPr>
            <a:xfrm>
              <a:off x="3477252" y="2737692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0"/>
                  </a:moveTo>
                  <a:lnTo>
                    <a:pt x="1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4"/>
            <p:cNvSpPr/>
            <p:nvPr/>
          </p:nvSpPr>
          <p:spPr>
            <a:xfrm>
              <a:off x="3384070" y="2737692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4"/>
            <p:cNvSpPr/>
            <p:nvPr/>
          </p:nvSpPr>
          <p:spPr>
            <a:xfrm>
              <a:off x="3291069" y="2737692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4"/>
            <p:cNvSpPr/>
            <p:nvPr/>
          </p:nvSpPr>
          <p:spPr>
            <a:xfrm>
              <a:off x="3197887" y="2737692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4"/>
            <p:cNvSpPr/>
            <p:nvPr/>
          </p:nvSpPr>
          <p:spPr>
            <a:xfrm>
              <a:off x="3104704" y="2737692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4"/>
            <p:cNvSpPr/>
            <p:nvPr/>
          </p:nvSpPr>
          <p:spPr>
            <a:xfrm>
              <a:off x="3477252" y="2925695"/>
              <a:ext cx="55691" cy="152514"/>
            </a:xfrm>
            <a:custGeom>
              <a:avLst/>
              <a:gdLst/>
              <a:ahLst/>
              <a:cxnLst/>
              <a:rect l="l" t="t" r="r" b="b"/>
              <a:pathLst>
                <a:path w="306" h="838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4"/>
            <p:cNvSpPr/>
            <p:nvPr/>
          </p:nvSpPr>
          <p:spPr>
            <a:xfrm>
              <a:off x="3384070" y="2925695"/>
              <a:ext cx="55873" cy="152514"/>
            </a:xfrm>
            <a:custGeom>
              <a:avLst/>
              <a:gdLst/>
              <a:ahLst/>
              <a:cxnLst/>
              <a:rect l="l" t="t" r="r" b="b"/>
              <a:pathLst>
                <a:path w="307" h="838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4"/>
            <p:cNvSpPr/>
            <p:nvPr/>
          </p:nvSpPr>
          <p:spPr>
            <a:xfrm>
              <a:off x="3291069" y="2925695"/>
              <a:ext cx="55691" cy="152514"/>
            </a:xfrm>
            <a:custGeom>
              <a:avLst/>
              <a:gdLst/>
              <a:ahLst/>
              <a:cxnLst/>
              <a:rect l="l" t="t" r="r" b="b"/>
              <a:pathLst>
                <a:path w="306" h="838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4"/>
            <p:cNvSpPr/>
            <p:nvPr/>
          </p:nvSpPr>
          <p:spPr>
            <a:xfrm>
              <a:off x="3197887" y="2925695"/>
              <a:ext cx="55691" cy="152514"/>
            </a:xfrm>
            <a:custGeom>
              <a:avLst/>
              <a:gdLst/>
              <a:ahLst/>
              <a:cxnLst/>
              <a:rect l="l" t="t" r="r" b="b"/>
              <a:pathLst>
                <a:path w="306" h="838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4"/>
            <p:cNvSpPr/>
            <p:nvPr/>
          </p:nvSpPr>
          <p:spPr>
            <a:xfrm>
              <a:off x="3104704" y="2925695"/>
              <a:ext cx="55873" cy="152514"/>
            </a:xfrm>
            <a:custGeom>
              <a:avLst/>
              <a:gdLst/>
              <a:ahLst/>
              <a:cxnLst/>
              <a:rect l="l" t="t" r="r" b="b"/>
              <a:pathLst>
                <a:path w="307" h="838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4"/>
            <p:cNvSpPr/>
            <p:nvPr/>
          </p:nvSpPr>
          <p:spPr>
            <a:xfrm>
              <a:off x="3477252" y="311369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4"/>
            <p:cNvSpPr/>
            <p:nvPr/>
          </p:nvSpPr>
          <p:spPr>
            <a:xfrm>
              <a:off x="3384070" y="311369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4"/>
            <p:cNvSpPr/>
            <p:nvPr/>
          </p:nvSpPr>
          <p:spPr>
            <a:xfrm>
              <a:off x="3291069" y="311369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4"/>
            <p:cNvSpPr/>
            <p:nvPr/>
          </p:nvSpPr>
          <p:spPr>
            <a:xfrm>
              <a:off x="3197887" y="311369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4"/>
            <p:cNvSpPr/>
            <p:nvPr/>
          </p:nvSpPr>
          <p:spPr>
            <a:xfrm>
              <a:off x="3104704" y="311369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4"/>
            <p:cNvSpPr/>
            <p:nvPr/>
          </p:nvSpPr>
          <p:spPr>
            <a:xfrm>
              <a:off x="3477252" y="3314442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4"/>
            <p:cNvSpPr/>
            <p:nvPr/>
          </p:nvSpPr>
          <p:spPr>
            <a:xfrm>
              <a:off x="3384070" y="3314442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4"/>
            <p:cNvSpPr/>
            <p:nvPr/>
          </p:nvSpPr>
          <p:spPr>
            <a:xfrm>
              <a:off x="3291069" y="3314442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4"/>
            <p:cNvSpPr/>
            <p:nvPr/>
          </p:nvSpPr>
          <p:spPr>
            <a:xfrm>
              <a:off x="3197887" y="3314442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4"/>
            <p:cNvSpPr/>
            <p:nvPr/>
          </p:nvSpPr>
          <p:spPr>
            <a:xfrm>
              <a:off x="3104704" y="3314442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4"/>
            <p:cNvSpPr/>
            <p:nvPr/>
          </p:nvSpPr>
          <p:spPr>
            <a:xfrm>
              <a:off x="3477252" y="3502264"/>
              <a:ext cx="55691" cy="154334"/>
            </a:xfrm>
            <a:custGeom>
              <a:avLst/>
              <a:gdLst/>
              <a:ahLst/>
              <a:cxnLst/>
              <a:rect l="l" t="t" r="r" b="b"/>
              <a:pathLst>
                <a:path w="306" h="848" extrusionOk="0">
                  <a:moveTo>
                    <a:pt x="1" y="1"/>
                  </a:moveTo>
                  <a:lnTo>
                    <a:pt x="1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4"/>
            <p:cNvSpPr/>
            <p:nvPr/>
          </p:nvSpPr>
          <p:spPr>
            <a:xfrm>
              <a:off x="3384070" y="3502264"/>
              <a:ext cx="55873" cy="154334"/>
            </a:xfrm>
            <a:custGeom>
              <a:avLst/>
              <a:gdLst/>
              <a:ahLst/>
              <a:cxnLst/>
              <a:rect l="l" t="t" r="r" b="b"/>
              <a:pathLst>
                <a:path w="307" h="848" extrusionOk="0">
                  <a:moveTo>
                    <a:pt x="1" y="1"/>
                  </a:moveTo>
                  <a:lnTo>
                    <a:pt x="1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4"/>
            <p:cNvSpPr/>
            <p:nvPr/>
          </p:nvSpPr>
          <p:spPr>
            <a:xfrm>
              <a:off x="3291069" y="3502264"/>
              <a:ext cx="55691" cy="154334"/>
            </a:xfrm>
            <a:custGeom>
              <a:avLst/>
              <a:gdLst/>
              <a:ahLst/>
              <a:cxnLst/>
              <a:rect l="l" t="t" r="r" b="b"/>
              <a:pathLst>
                <a:path w="30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4"/>
            <p:cNvSpPr/>
            <p:nvPr/>
          </p:nvSpPr>
          <p:spPr>
            <a:xfrm>
              <a:off x="3197887" y="3502264"/>
              <a:ext cx="55691" cy="154334"/>
            </a:xfrm>
            <a:custGeom>
              <a:avLst/>
              <a:gdLst/>
              <a:ahLst/>
              <a:cxnLst/>
              <a:rect l="l" t="t" r="r" b="b"/>
              <a:pathLst>
                <a:path w="30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4"/>
            <p:cNvSpPr/>
            <p:nvPr/>
          </p:nvSpPr>
          <p:spPr>
            <a:xfrm>
              <a:off x="3104704" y="3502264"/>
              <a:ext cx="55873" cy="154334"/>
            </a:xfrm>
            <a:custGeom>
              <a:avLst/>
              <a:gdLst/>
              <a:ahLst/>
              <a:cxnLst/>
              <a:rect l="l" t="t" r="r" b="b"/>
              <a:pathLst>
                <a:path w="307" h="848" extrusionOk="0">
                  <a:moveTo>
                    <a:pt x="1" y="1"/>
                  </a:moveTo>
                  <a:lnTo>
                    <a:pt x="1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4"/>
            <p:cNvSpPr/>
            <p:nvPr/>
          </p:nvSpPr>
          <p:spPr>
            <a:xfrm>
              <a:off x="3477252" y="369226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4"/>
            <p:cNvSpPr/>
            <p:nvPr/>
          </p:nvSpPr>
          <p:spPr>
            <a:xfrm>
              <a:off x="3384070" y="369226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4"/>
            <p:cNvSpPr/>
            <p:nvPr/>
          </p:nvSpPr>
          <p:spPr>
            <a:xfrm>
              <a:off x="3291069" y="369226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4"/>
            <p:cNvSpPr/>
            <p:nvPr/>
          </p:nvSpPr>
          <p:spPr>
            <a:xfrm>
              <a:off x="3197887" y="369226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4"/>
            <p:cNvSpPr/>
            <p:nvPr/>
          </p:nvSpPr>
          <p:spPr>
            <a:xfrm>
              <a:off x="3104704" y="369226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4"/>
            <p:cNvSpPr/>
            <p:nvPr/>
          </p:nvSpPr>
          <p:spPr>
            <a:xfrm>
              <a:off x="3477252" y="3880273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4"/>
            <p:cNvSpPr/>
            <p:nvPr/>
          </p:nvSpPr>
          <p:spPr>
            <a:xfrm>
              <a:off x="3384070" y="3880273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4"/>
            <p:cNvSpPr/>
            <p:nvPr/>
          </p:nvSpPr>
          <p:spPr>
            <a:xfrm>
              <a:off x="3291069" y="3880273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4"/>
            <p:cNvSpPr/>
            <p:nvPr/>
          </p:nvSpPr>
          <p:spPr>
            <a:xfrm>
              <a:off x="3197887" y="3880273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4"/>
            <p:cNvSpPr/>
            <p:nvPr/>
          </p:nvSpPr>
          <p:spPr>
            <a:xfrm>
              <a:off x="3104704" y="3880273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4"/>
            <p:cNvSpPr/>
            <p:nvPr/>
          </p:nvSpPr>
          <p:spPr>
            <a:xfrm>
              <a:off x="1000271" y="2621214"/>
              <a:ext cx="996072" cy="1707137"/>
            </a:xfrm>
            <a:custGeom>
              <a:avLst/>
              <a:gdLst/>
              <a:ahLst/>
              <a:cxnLst/>
              <a:rect l="l" t="t" r="r" b="b"/>
              <a:pathLst>
                <a:path w="5473" h="9380" extrusionOk="0">
                  <a:moveTo>
                    <a:pt x="1" y="0"/>
                  </a:moveTo>
                  <a:lnTo>
                    <a:pt x="1" y="9379"/>
                  </a:lnTo>
                  <a:lnTo>
                    <a:pt x="5472" y="9379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4"/>
            <p:cNvSpPr/>
            <p:nvPr/>
          </p:nvSpPr>
          <p:spPr>
            <a:xfrm>
              <a:off x="1895879" y="2805759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4"/>
            <p:cNvSpPr/>
            <p:nvPr/>
          </p:nvSpPr>
          <p:spPr>
            <a:xfrm>
              <a:off x="1802696" y="2805759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4"/>
            <p:cNvSpPr/>
            <p:nvPr/>
          </p:nvSpPr>
          <p:spPr>
            <a:xfrm>
              <a:off x="1709514" y="2805759"/>
              <a:ext cx="54053" cy="91363"/>
            </a:xfrm>
            <a:custGeom>
              <a:avLst/>
              <a:gdLst/>
              <a:ahLst/>
              <a:cxnLst/>
              <a:rect l="l" t="t" r="r" b="b"/>
              <a:pathLst>
                <a:path w="29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4"/>
            <p:cNvSpPr/>
            <p:nvPr/>
          </p:nvSpPr>
          <p:spPr>
            <a:xfrm>
              <a:off x="1616513" y="2805759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4"/>
            <p:cNvSpPr/>
            <p:nvPr/>
          </p:nvSpPr>
          <p:spPr>
            <a:xfrm>
              <a:off x="1521511" y="2805759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4"/>
            <p:cNvSpPr/>
            <p:nvPr/>
          </p:nvSpPr>
          <p:spPr>
            <a:xfrm>
              <a:off x="1895879" y="2916778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4"/>
            <p:cNvSpPr/>
            <p:nvPr/>
          </p:nvSpPr>
          <p:spPr>
            <a:xfrm>
              <a:off x="1802696" y="2916778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4"/>
            <p:cNvSpPr/>
            <p:nvPr/>
          </p:nvSpPr>
          <p:spPr>
            <a:xfrm>
              <a:off x="1709514" y="2916778"/>
              <a:ext cx="54053" cy="91363"/>
            </a:xfrm>
            <a:custGeom>
              <a:avLst/>
              <a:gdLst/>
              <a:ahLst/>
              <a:cxnLst/>
              <a:rect l="l" t="t" r="r" b="b"/>
              <a:pathLst>
                <a:path w="29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4"/>
            <p:cNvSpPr/>
            <p:nvPr/>
          </p:nvSpPr>
          <p:spPr>
            <a:xfrm>
              <a:off x="1616513" y="2916778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4"/>
            <p:cNvSpPr/>
            <p:nvPr/>
          </p:nvSpPr>
          <p:spPr>
            <a:xfrm>
              <a:off x="1521511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4"/>
            <p:cNvSpPr/>
            <p:nvPr/>
          </p:nvSpPr>
          <p:spPr>
            <a:xfrm>
              <a:off x="1895879" y="3029434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4"/>
            <p:cNvSpPr/>
            <p:nvPr/>
          </p:nvSpPr>
          <p:spPr>
            <a:xfrm>
              <a:off x="1802696" y="3029434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4"/>
            <p:cNvSpPr/>
            <p:nvPr/>
          </p:nvSpPr>
          <p:spPr>
            <a:xfrm>
              <a:off x="1709514" y="3029434"/>
              <a:ext cx="54053" cy="91727"/>
            </a:xfrm>
            <a:custGeom>
              <a:avLst/>
              <a:gdLst/>
              <a:ahLst/>
              <a:cxnLst/>
              <a:rect l="l" t="t" r="r" b="b"/>
              <a:pathLst>
                <a:path w="29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4"/>
            <p:cNvSpPr/>
            <p:nvPr/>
          </p:nvSpPr>
          <p:spPr>
            <a:xfrm>
              <a:off x="1616513" y="3029434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5" y="50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4"/>
            <p:cNvSpPr/>
            <p:nvPr/>
          </p:nvSpPr>
          <p:spPr>
            <a:xfrm>
              <a:off x="1521511" y="3029434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4"/>
            <p:cNvSpPr/>
            <p:nvPr/>
          </p:nvSpPr>
          <p:spPr>
            <a:xfrm>
              <a:off x="1895879" y="3140635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4"/>
            <p:cNvSpPr/>
            <p:nvPr/>
          </p:nvSpPr>
          <p:spPr>
            <a:xfrm>
              <a:off x="1802696" y="3140635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4"/>
            <p:cNvSpPr/>
            <p:nvPr/>
          </p:nvSpPr>
          <p:spPr>
            <a:xfrm>
              <a:off x="1709514" y="3140635"/>
              <a:ext cx="54053" cy="91545"/>
            </a:xfrm>
            <a:custGeom>
              <a:avLst/>
              <a:gdLst/>
              <a:ahLst/>
              <a:cxnLst/>
              <a:rect l="l" t="t" r="r" b="b"/>
              <a:pathLst>
                <a:path w="297" h="503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4"/>
            <p:cNvSpPr/>
            <p:nvPr/>
          </p:nvSpPr>
          <p:spPr>
            <a:xfrm>
              <a:off x="1616513" y="3140635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4"/>
            <p:cNvSpPr/>
            <p:nvPr/>
          </p:nvSpPr>
          <p:spPr>
            <a:xfrm>
              <a:off x="1521511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4"/>
            <p:cNvSpPr/>
            <p:nvPr/>
          </p:nvSpPr>
          <p:spPr>
            <a:xfrm>
              <a:off x="1423050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4"/>
            <p:cNvSpPr/>
            <p:nvPr/>
          </p:nvSpPr>
          <p:spPr>
            <a:xfrm>
              <a:off x="1329868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0"/>
                  </a:moveTo>
                  <a:lnTo>
                    <a:pt x="1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4"/>
            <p:cNvSpPr/>
            <p:nvPr/>
          </p:nvSpPr>
          <p:spPr>
            <a:xfrm>
              <a:off x="1236685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0"/>
                  </a:moveTo>
                  <a:lnTo>
                    <a:pt x="1" y="492"/>
                  </a:lnTo>
                  <a:lnTo>
                    <a:pt x="306" y="49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4"/>
            <p:cNvSpPr/>
            <p:nvPr/>
          </p:nvSpPr>
          <p:spPr>
            <a:xfrm>
              <a:off x="1143685" y="2805759"/>
              <a:ext cx="55509" cy="89725"/>
            </a:xfrm>
            <a:custGeom>
              <a:avLst/>
              <a:gdLst/>
              <a:ahLst/>
              <a:cxnLst/>
              <a:rect l="l" t="t" r="r" b="b"/>
              <a:pathLst>
                <a:path w="305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4"/>
            <p:cNvSpPr/>
            <p:nvPr/>
          </p:nvSpPr>
          <p:spPr>
            <a:xfrm>
              <a:off x="1050502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4"/>
            <p:cNvSpPr/>
            <p:nvPr/>
          </p:nvSpPr>
          <p:spPr>
            <a:xfrm>
              <a:off x="1423050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4"/>
            <p:cNvSpPr/>
            <p:nvPr/>
          </p:nvSpPr>
          <p:spPr>
            <a:xfrm>
              <a:off x="1329868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4"/>
            <p:cNvSpPr/>
            <p:nvPr/>
          </p:nvSpPr>
          <p:spPr>
            <a:xfrm>
              <a:off x="1236685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4"/>
            <p:cNvSpPr/>
            <p:nvPr/>
          </p:nvSpPr>
          <p:spPr>
            <a:xfrm>
              <a:off x="1143685" y="2916778"/>
              <a:ext cx="55509" cy="91363"/>
            </a:xfrm>
            <a:custGeom>
              <a:avLst/>
              <a:gdLst/>
              <a:ahLst/>
              <a:cxnLst/>
              <a:rect l="l" t="t" r="r" b="b"/>
              <a:pathLst>
                <a:path w="305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4"/>
            <p:cNvSpPr/>
            <p:nvPr/>
          </p:nvSpPr>
          <p:spPr>
            <a:xfrm>
              <a:off x="1050502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4"/>
            <p:cNvSpPr/>
            <p:nvPr/>
          </p:nvSpPr>
          <p:spPr>
            <a:xfrm>
              <a:off x="1423050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4"/>
            <p:cNvSpPr/>
            <p:nvPr/>
          </p:nvSpPr>
          <p:spPr>
            <a:xfrm>
              <a:off x="1329868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4"/>
            <p:cNvSpPr/>
            <p:nvPr/>
          </p:nvSpPr>
          <p:spPr>
            <a:xfrm>
              <a:off x="1236685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4"/>
            <p:cNvSpPr/>
            <p:nvPr/>
          </p:nvSpPr>
          <p:spPr>
            <a:xfrm>
              <a:off x="1143685" y="3029434"/>
              <a:ext cx="55509" cy="89725"/>
            </a:xfrm>
            <a:custGeom>
              <a:avLst/>
              <a:gdLst/>
              <a:ahLst/>
              <a:cxnLst/>
              <a:rect l="l" t="t" r="r" b="b"/>
              <a:pathLst>
                <a:path w="305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4"/>
            <p:cNvSpPr/>
            <p:nvPr/>
          </p:nvSpPr>
          <p:spPr>
            <a:xfrm>
              <a:off x="1050502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4"/>
            <p:cNvSpPr/>
            <p:nvPr/>
          </p:nvSpPr>
          <p:spPr>
            <a:xfrm>
              <a:off x="1423050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4"/>
            <p:cNvSpPr/>
            <p:nvPr/>
          </p:nvSpPr>
          <p:spPr>
            <a:xfrm>
              <a:off x="1329868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4"/>
            <p:cNvSpPr/>
            <p:nvPr/>
          </p:nvSpPr>
          <p:spPr>
            <a:xfrm>
              <a:off x="1236685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4"/>
            <p:cNvSpPr/>
            <p:nvPr/>
          </p:nvSpPr>
          <p:spPr>
            <a:xfrm>
              <a:off x="1143685" y="3140635"/>
              <a:ext cx="55509" cy="91545"/>
            </a:xfrm>
            <a:custGeom>
              <a:avLst/>
              <a:gdLst/>
              <a:ahLst/>
              <a:cxnLst/>
              <a:rect l="l" t="t" r="r" b="b"/>
              <a:pathLst>
                <a:path w="305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4"/>
            <p:cNvSpPr/>
            <p:nvPr/>
          </p:nvSpPr>
          <p:spPr>
            <a:xfrm>
              <a:off x="1050502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4"/>
            <p:cNvSpPr/>
            <p:nvPr/>
          </p:nvSpPr>
          <p:spPr>
            <a:xfrm>
              <a:off x="1892239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4"/>
            <p:cNvSpPr/>
            <p:nvPr/>
          </p:nvSpPr>
          <p:spPr>
            <a:xfrm>
              <a:off x="1799056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4"/>
            <p:cNvSpPr/>
            <p:nvPr/>
          </p:nvSpPr>
          <p:spPr>
            <a:xfrm>
              <a:off x="1706056" y="3280227"/>
              <a:ext cx="55509" cy="91545"/>
            </a:xfrm>
            <a:custGeom>
              <a:avLst/>
              <a:gdLst/>
              <a:ahLst/>
              <a:cxnLst/>
              <a:rect l="l" t="t" r="r" b="b"/>
              <a:pathLst>
                <a:path w="305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4"/>
            <p:cNvSpPr/>
            <p:nvPr/>
          </p:nvSpPr>
          <p:spPr>
            <a:xfrm>
              <a:off x="1612873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4"/>
            <p:cNvSpPr/>
            <p:nvPr/>
          </p:nvSpPr>
          <p:spPr>
            <a:xfrm>
              <a:off x="1519691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4"/>
            <p:cNvSpPr/>
            <p:nvPr/>
          </p:nvSpPr>
          <p:spPr>
            <a:xfrm>
              <a:off x="1892239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4"/>
            <p:cNvSpPr/>
            <p:nvPr/>
          </p:nvSpPr>
          <p:spPr>
            <a:xfrm>
              <a:off x="1799056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4"/>
            <p:cNvSpPr/>
            <p:nvPr/>
          </p:nvSpPr>
          <p:spPr>
            <a:xfrm>
              <a:off x="1706056" y="3391245"/>
              <a:ext cx="55509" cy="91727"/>
            </a:xfrm>
            <a:custGeom>
              <a:avLst/>
              <a:gdLst/>
              <a:ahLst/>
              <a:cxnLst/>
              <a:rect l="l" t="t" r="r" b="b"/>
              <a:pathLst>
                <a:path w="30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4"/>
            <p:cNvSpPr/>
            <p:nvPr/>
          </p:nvSpPr>
          <p:spPr>
            <a:xfrm>
              <a:off x="1612873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4"/>
            <p:cNvSpPr/>
            <p:nvPr/>
          </p:nvSpPr>
          <p:spPr>
            <a:xfrm>
              <a:off x="1519691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4"/>
            <p:cNvSpPr/>
            <p:nvPr/>
          </p:nvSpPr>
          <p:spPr>
            <a:xfrm>
              <a:off x="1892239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4"/>
            <p:cNvSpPr/>
            <p:nvPr/>
          </p:nvSpPr>
          <p:spPr>
            <a:xfrm>
              <a:off x="1799056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4"/>
            <p:cNvSpPr/>
            <p:nvPr/>
          </p:nvSpPr>
          <p:spPr>
            <a:xfrm>
              <a:off x="1706056" y="3504266"/>
              <a:ext cx="55509" cy="91363"/>
            </a:xfrm>
            <a:custGeom>
              <a:avLst/>
              <a:gdLst/>
              <a:ahLst/>
              <a:cxnLst/>
              <a:rect l="l" t="t" r="r" b="b"/>
              <a:pathLst>
                <a:path w="305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4"/>
            <p:cNvSpPr/>
            <p:nvPr/>
          </p:nvSpPr>
          <p:spPr>
            <a:xfrm>
              <a:off x="1612873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4"/>
            <p:cNvSpPr/>
            <p:nvPr/>
          </p:nvSpPr>
          <p:spPr>
            <a:xfrm>
              <a:off x="1519691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4"/>
            <p:cNvSpPr/>
            <p:nvPr/>
          </p:nvSpPr>
          <p:spPr>
            <a:xfrm>
              <a:off x="1892239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4"/>
            <p:cNvSpPr/>
            <p:nvPr/>
          </p:nvSpPr>
          <p:spPr>
            <a:xfrm>
              <a:off x="1799056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4"/>
            <p:cNvSpPr/>
            <p:nvPr/>
          </p:nvSpPr>
          <p:spPr>
            <a:xfrm>
              <a:off x="1706056" y="3615284"/>
              <a:ext cx="55509" cy="91363"/>
            </a:xfrm>
            <a:custGeom>
              <a:avLst/>
              <a:gdLst/>
              <a:ahLst/>
              <a:cxnLst/>
              <a:rect l="l" t="t" r="r" b="b"/>
              <a:pathLst>
                <a:path w="305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4"/>
            <p:cNvSpPr/>
            <p:nvPr/>
          </p:nvSpPr>
          <p:spPr>
            <a:xfrm>
              <a:off x="1612873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4"/>
            <p:cNvSpPr/>
            <p:nvPr/>
          </p:nvSpPr>
          <p:spPr>
            <a:xfrm>
              <a:off x="1519691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4"/>
            <p:cNvSpPr/>
            <p:nvPr/>
          </p:nvSpPr>
          <p:spPr>
            <a:xfrm>
              <a:off x="1421230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4"/>
            <p:cNvSpPr/>
            <p:nvPr/>
          </p:nvSpPr>
          <p:spPr>
            <a:xfrm>
              <a:off x="1328048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4"/>
            <p:cNvSpPr/>
            <p:nvPr/>
          </p:nvSpPr>
          <p:spPr>
            <a:xfrm>
              <a:off x="1234865" y="3280227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4"/>
            <p:cNvSpPr/>
            <p:nvPr/>
          </p:nvSpPr>
          <p:spPr>
            <a:xfrm>
              <a:off x="1141683" y="3280227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4"/>
            <p:cNvSpPr/>
            <p:nvPr/>
          </p:nvSpPr>
          <p:spPr>
            <a:xfrm>
              <a:off x="1048682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4"/>
            <p:cNvSpPr/>
            <p:nvPr/>
          </p:nvSpPr>
          <p:spPr>
            <a:xfrm>
              <a:off x="1421230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4"/>
            <p:cNvSpPr/>
            <p:nvPr/>
          </p:nvSpPr>
          <p:spPr>
            <a:xfrm>
              <a:off x="1328048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4"/>
            <p:cNvSpPr/>
            <p:nvPr/>
          </p:nvSpPr>
          <p:spPr>
            <a:xfrm>
              <a:off x="1234865" y="3391245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4"/>
            <p:cNvSpPr/>
            <p:nvPr/>
          </p:nvSpPr>
          <p:spPr>
            <a:xfrm>
              <a:off x="1141683" y="3391245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4"/>
            <p:cNvSpPr/>
            <p:nvPr/>
          </p:nvSpPr>
          <p:spPr>
            <a:xfrm>
              <a:off x="1048682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4"/>
            <p:cNvSpPr/>
            <p:nvPr/>
          </p:nvSpPr>
          <p:spPr>
            <a:xfrm>
              <a:off x="1421230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4"/>
            <p:cNvSpPr/>
            <p:nvPr/>
          </p:nvSpPr>
          <p:spPr>
            <a:xfrm>
              <a:off x="1328048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4"/>
            <p:cNvSpPr/>
            <p:nvPr/>
          </p:nvSpPr>
          <p:spPr>
            <a:xfrm>
              <a:off x="1234865" y="3504266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4"/>
            <p:cNvSpPr/>
            <p:nvPr/>
          </p:nvSpPr>
          <p:spPr>
            <a:xfrm>
              <a:off x="1141683" y="3504266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4"/>
            <p:cNvSpPr/>
            <p:nvPr/>
          </p:nvSpPr>
          <p:spPr>
            <a:xfrm>
              <a:off x="1048682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4"/>
            <p:cNvSpPr/>
            <p:nvPr/>
          </p:nvSpPr>
          <p:spPr>
            <a:xfrm>
              <a:off x="1421230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4"/>
            <p:cNvSpPr/>
            <p:nvPr/>
          </p:nvSpPr>
          <p:spPr>
            <a:xfrm>
              <a:off x="1328048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4"/>
            <p:cNvSpPr/>
            <p:nvPr/>
          </p:nvSpPr>
          <p:spPr>
            <a:xfrm>
              <a:off x="1234865" y="3615284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4"/>
            <p:cNvSpPr/>
            <p:nvPr/>
          </p:nvSpPr>
          <p:spPr>
            <a:xfrm>
              <a:off x="1141683" y="3615284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4"/>
            <p:cNvSpPr/>
            <p:nvPr/>
          </p:nvSpPr>
          <p:spPr>
            <a:xfrm>
              <a:off x="1048682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4"/>
            <p:cNvSpPr/>
            <p:nvPr/>
          </p:nvSpPr>
          <p:spPr>
            <a:xfrm>
              <a:off x="1890419" y="3754876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4"/>
            <p:cNvSpPr/>
            <p:nvPr/>
          </p:nvSpPr>
          <p:spPr>
            <a:xfrm>
              <a:off x="1797236" y="3754876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4"/>
            <p:cNvSpPr/>
            <p:nvPr/>
          </p:nvSpPr>
          <p:spPr>
            <a:xfrm>
              <a:off x="1704054" y="3754876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4"/>
            <p:cNvSpPr/>
            <p:nvPr/>
          </p:nvSpPr>
          <p:spPr>
            <a:xfrm>
              <a:off x="1611053" y="3754876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4"/>
            <p:cNvSpPr/>
            <p:nvPr/>
          </p:nvSpPr>
          <p:spPr>
            <a:xfrm>
              <a:off x="1517871" y="3754876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4"/>
            <p:cNvSpPr/>
            <p:nvPr/>
          </p:nvSpPr>
          <p:spPr>
            <a:xfrm>
              <a:off x="1890419" y="3867715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4"/>
            <p:cNvSpPr/>
            <p:nvPr/>
          </p:nvSpPr>
          <p:spPr>
            <a:xfrm>
              <a:off x="1797236" y="3867715"/>
              <a:ext cx="55873" cy="89725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4"/>
            <p:cNvSpPr/>
            <p:nvPr/>
          </p:nvSpPr>
          <p:spPr>
            <a:xfrm>
              <a:off x="1704054" y="3867715"/>
              <a:ext cx="55873" cy="89725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4"/>
            <p:cNvSpPr/>
            <p:nvPr/>
          </p:nvSpPr>
          <p:spPr>
            <a:xfrm>
              <a:off x="1611053" y="3867715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4"/>
            <p:cNvSpPr/>
            <p:nvPr/>
          </p:nvSpPr>
          <p:spPr>
            <a:xfrm>
              <a:off x="1517871" y="3867715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4"/>
            <p:cNvSpPr/>
            <p:nvPr/>
          </p:nvSpPr>
          <p:spPr>
            <a:xfrm>
              <a:off x="1890419" y="3978733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4"/>
            <p:cNvSpPr/>
            <p:nvPr/>
          </p:nvSpPr>
          <p:spPr>
            <a:xfrm>
              <a:off x="1797236" y="3978733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4"/>
            <p:cNvSpPr/>
            <p:nvPr/>
          </p:nvSpPr>
          <p:spPr>
            <a:xfrm>
              <a:off x="1704054" y="3978733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4"/>
            <p:cNvSpPr/>
            <p:nvPr/>
          </p:nvSpPr>
          <p:spPr>
            <a:xfrm>
              <a:off x="1611053" y="3978733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4"/>
            <p:cNvSpPr/>
            <p:nvPr/>
          </p:nvSpPr>
          <p:spPr>
            <a:xfrm>
              <a:off x="1517871" y="3978733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4"/>
            <p:cNvSpPr/>
            <p:nvPr/>
          </p:nvSpPr>
          <p:spPr>
            <a:xfrm>
              <a:off x="1890419" y="4089752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4"/>
            <p:cNvSpPr/>
            <p:nvPr/>
          </p:nvSpPr>
          <p:spPr>
            <a:xfrm>
              <a:off x="1797236" y="4089752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4"/>
            <p:cNvSpPr/>
            <p:nvPr/>
          </p:nvSpPr>
          <p:spPr>
            <a:xfrm>
              <a:off x="1704054" y="4089752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4"/>
            <p:cNvSpPr/>
            <p:nvPr/>
          </p:nvSpPr>
          <p:spPr>
            <a:xfrm>
              <a:off x="1611053" y="4089752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4"/>
            <p:cNvSpPr/>
            <p:nvPr/>
          </p:nvSpPr>
          <p:spPr>
            <a:xfrm>
              <a:off x="1517871" y="4089752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4"/>
            <p:cNvSpPr/>
            <p:nvPr/>
          </p:nvSpPr>
          <p:spPr>
            <a:xfrm>
              <a:off x="1419410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4"/>
            <p:cNvSpPr/>
            <p:nvPr/>
          </p:nvSpPr>
          <p:spPr>
            <a:xfrm>
              <a:off x="1326228" y="3754876"/>
              <a:ext cx="54053" cy="91545"/>
            </a:xfrm>
            <a:custGeom>
              <a:avLst/>
              <a:gdLst/>
              <a:ahLst/>
              <a:cxnLst/>
              <a:rect l="l" t="t" r="r" b="b"/>
              <a:pathLst>
                <a:path w="297" h="503" extrusionOk="0">
                  <a:moveTo>
                    <a:pt x="1" y="1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4"/>
            <p:cNvSpPr/>
            <p:nvPr/>
          </p:nvSpPr>
          <p:spPr>
            <a:xfrm>
              <a:off x="1233227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4"/>
            <p:cNvSpPr/>
            <p:nvPr/>
          </p:nvSpPr>
          <p:spPr>
            <a:xfrm>
              <a:off x="1140045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4"/>
            <p:cNvSpPr/>
            <p:nvPr/>
          </p:nvSpPr>
          <p:spPr>
            <a:xfrm>
              <a:off x="1046862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4"/>
            <p:cNvSpPr/>
            <p:nvPr/>
          </p:nvSpPr>
          <p:spPr>
            <a:xfrm>
              <a:off x="1419410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4"/>
            <p:cNvSpPr/>
            <p:nvPr/>
          </p:nvSpPr>
          <p:spPr>
            <a:xfrm>
              <a:off x="1326228" y="3866077"/>
              <a:ext cx="54053" cy="91363"/>
            </a:xfrm>
            <a:custGeom>
              <a:avLst/>
              <a:gdLst/>
              <a:ahLst/>
              <a:cxnLst/>
              <a:rect l="l" t="t" r="r" b="b"/>
              <a:pathLst>
                <a:path w="29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4"/>
            <p:cNvSpPr/>
            <p:nvPr/>
          </p:nvSpPr>
          <p:spPr>
            <a:xfrm>
              <a:off x="1233227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4"/>
            <p:cNvSpPr/>
            <p:nvPr/>
          </p:nvSpPr>
          <p:spPr>
            <a:xfrm>
              <a:off x="1140045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4"/>
            <p:cNvSpPr/>
            <p:nvPr/>
          </p:nvSpPr>
          <p:spPr>
            <a:xfrm>
              <a:off x="1046862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4"/>
            <p:cNvSpPr/>
            <p:nvPr/>
          </p:nvSpPr>
          <p:spPr>
            <a:xfrm>
              <a:off x="1419410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4"/>
            <p:cNvSpPr/>
            <p:nvPr/>
          </p:nvSpPr>
          <p:spPr>
            <a:xfrm>
              <a:off x="1326228" y="3978733"/>
              <a:ext cx="54053" cy="91545"/>
            </a:xfrm>
            <a:custGeom>
              <a:avLst/>
              <a:gdLst/>
              <a:ahLst/>
              <a:cxnLst/>
              <a:rect l="l" t="t" r="r" b="b"/>
              <a:pathLst>
                <a:path w="29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4"/>
            <p:cNvSpPr/>
            <p:nvPr/>
          </p:nvSpPr>
          <p:spPr>
            <a:xfrm>
              <a:off x="1233227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295" y="50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4"/>
            <p:cNvSpPr/>
            <p:nvPr/>
          </p:nvSpPr>
          <p:spPr>
            <a:xfrm>
              <a:off x="1140045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4"/>
            <p:cNvSpPr/>
            <p:nvPr/>
          </p:nvSpPr>
          <p:spPr>
            <a:xfrm>
              <a:off x="1046862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4"/>
            <p:cNvSpPr/>
            <p:nvPr/>
          </p:nvSpPr>
          <p:spPr>
            <a:xfrm>
              <a:off x="1419410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4"/>
            <p:cNvSpPr/>
            <p:nvPr/>
          </p:nvSpPr>
          <p:spPr>
            <a:xfrm>
              <a:off x="1326228" y="4089752"/>
              <a:ext cx="54053" cy="91727"/>
            </a:xfrm>
            <a:custGeom>
              <a:avLst/>
              <a:gdLst/>
              <a:ahLst/>
              <a:cxnLst/>
              <a:rect l="l" t="t" r="r" b="b"/>
              <a:pathLst>
                <a:path w="29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4"/>
            <p:cNvSpPr/>
            <p:nvPr/>
          </p:nvSpPr>
          <p:spPr>
            <a:xfrm>
              <a:off x="1233227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5" y="50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4"/>
            <p:cNvSpPr/>
            <p:nvPr/>
          </p:nvSpPr>
          <p:spPr>
            <a:xfrm>
              <a:off x="1140045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4"/>
            <p:cNvSpPr/>
            <p:nvPr/>
          </p:nvSpPr>
          <p:spPr>
            <a:xfrm>
              <a:off x="1046862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4"/>
            <p:cNvSpPr/>
            <p:nvPr/>
          </p:nvSpPr>
          <p:spPr>
            <a:xfrm>
              <a:off x="2571088" y="2227189"/>
              <a:ext cx="496307" cy="2101161"/>
            </a:xfrm>
            <a:custGeom>
              <a:avLst/>
              <a:gdLst/>
              <a:ahLst/>
              <a:cxnLst/>
              <a:rect l="l" t="t" r="r" b="b"/>
              <a:pathLst>
                <a:path w="2727" h="11545" extrusionOk="0">
                  <a:moveTo>
                    <a:pt x="0" y="0"/>
                  </a:moveTo>
                  <a:lnTo>
                    <a:pt x="0" y="11544"/>
                  </a:lnTo>
                  <a:lnTo>
                    <a:pt x="2726" y="11544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4"/>
            <p:cNvSpPr/>
            <p:nvPr/>
          </p:nvSpPr>
          <p:spPr>
            <a:xfrm>
              <a:off x="2963292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4"/>
            <p:cNvSpPr/>
            <p:nvPr/>
          </p:nvSpPr>
          <p:spPr>
            <a:xfrm>
              <a:off x="2848634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4"/>
            <p:cNvSpPr/>
            <p:nvPr/>
          </p:nvSpPr>
          <p:spPr>
            <a:xfrm>
              <a:off x="2735796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4"/>
            <p:cNvSpPr/>
            <p:nvPr/>
          </p:nvSpPr>
          <p:spPr>
            <a:xfrm>
              <a:off x="2621138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4"/>
            <p:cNvSpPr/>
            <p:nvPr/>
          </p:nvSpPr>
          <p:spPr>
            <a:xfrm>
              <a:off x="2963292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4"/>
            <p:cNvSpPr/>
            <p:nvPr/>
          </p:nvSpPr>
          <p:spPr>
            <a:xfrm>
              <a:off x="2848634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4"/>
            <p:cNvSpPr/>
            <p:nvPr/>
          </p:nvSpPr>
          <p:spPr>
            <a:xfrm>
              <a:off x="2735796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4"/>
            <p:cNvSpPr/>
            <p:nvPr/>
          </p:nvSpPr>
          <p:spPr>
            <a:xfrm>
              <a:off x="2621138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4"/>
            <p:cNvSpPr/>
            <p:nvPr/>
          </p:nvSpPr>
          <p:spPr>
            <a:xfrm>
              <a:off x="2963292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4"/>
            <p:cNvSpPr/>
            <p:nvPr/>
          </p:nvSpPr>
          <p:spPr>
            <a:xfrm>
              <a:off x="2848634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4"/>
            <p:cNvSpPr/>
            <p:nvPr/>
          </p:nvSpPr>
          <p:spPr>
            <a:xfrm>
              <a:off x="2735796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4"/>
            <p:cNvSpPr/>
            <p:nvPr/>
          </p:nvSpPr>
          <p:spPr>
            <a:xfrm>
              <a:off x="2621138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4"/>
            <p:cNvSpPr/>
            <p:nvPr/>
          </p:nvSpPr>
          <p:spPr>
            <a:xfrm>
              <a:off x="2963292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4"/>
            <p:cNvSpPr/>
            <p:nvPr/>
          </p:nvSpPr>
          <p:spPr>
            <a:xfrm>
              <a:off x="2848634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4"/>
            <p:cNvSpPr/>
            <p:nvPr/>
          </p:nvSpPr>
          <p:spPr>
            <a:xfrm>
              <a:off x="2735796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4"/>
            <p:cNvSpPr/>
            <p:nvPr/>
          </p:nvSpPr>
          <p:spPr>
            <a:xfrm>
              <a:off x="2621138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4"/>
            <p:cNvSpPr/>
            <p:nvPr/>
          </p:nvSpPr>
          <p:spPr>
            <a:xfrm>
              <a:off x="2963292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4"/>
            <p:cNvSpPr/>
            <p:nvPr/>
          </p:nvSpPr>
          <p:spPr>
            <a:xfrm>
              <a:off x="2848634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4"/>
            <p:cNvSpPr/>
            <p:nvPr/>
          </p:nvSpPr>
          <p:spPr>
            <a:xfrm>
              <a:off x="2735796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4"/>
            <p:cNvSpPr/>
            <p:nvPr/>
          </p:nvSpPr>
          <p:spPr>
            <a:xfrm>
              <a:off x="2621138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4"/>
            <p:cNvSpPr/>
            <p:nvPr/>
          </p:nvSpPr>
          <p:spPr>
            <a:xfrm>
              <a:off x="2963292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4"/>
            <p:cNvSpPr/>
            <p:nvPr/>
          </p:nvSpPr>
          <p:spPr>
            <a:xfrm>
              <a:off x="2848634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4"/>
            <p:cNvSpPr/>
            <p:nvPr/>
          </p:nvSpPr>
          <p:spPr>
            <a:xfrm>
              <a:off x="2735796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4"/>
            <p:cNvSpPr/>
            <p:nvPr/>
          </p:nvSpPr>
          <p:spPr>
            <a:xfrm>
              <a:off x="2621138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4"/>
            <p:cNvSpPr/>
            <p:nvPr/>
          </p:nvSpPr>
          <p:spPr>
            <a:xfrm>
              <a:off x="2963292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4"/>
            <p:cNvSpPr/>
            <p:nvPr/>
          </p:nvSpPr>
          <p:spPr>
            <a:xfrm>
              <a:off x="2848634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4"/>
            <p:cNvSpPr/>
            <p:nvPr/>
          </p:nvSpPr>
          <p:spPr>
            <a:xfrm>
              <a:off x="2735796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4"/>
            <p:cNvSpPr/>
            <p:nvPr/>
          </p:nvSpPr>
          <p:spPr>
            <a:xfrm>
              <a:off x="2621138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4"/>
            <p:cNvSpPr/>
            <p:nvPr/>
          </p:nvSpPr>
          <p:spPr>
            <a:xfrm>
              <a:off x="2963292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4"/>
            <p:cNvSpPr/>
            <p:nvPr/>
          </p:nvSpPr>
          <p:spPr>
            <a:xfrm>
              <a:off x="2848634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4"/>
            <p:cNvSpPr/>
            <p:nvPr/>
          </p:nvSpPr>
          <p:spPr>
            <a:xfrm>
              <a:off x="2735796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4"/>
            <p:cNvSpPr/>
            <p:nvPr/>
          </p:nvSpPr>
          <p:spPr>
            <a:xfrm>
              <a:off x="2621138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4"/>
            <p:cNvSpPr/>
            <p:nvPr/>
          </p:nvSpPr>
          <p:spPr>
            <a:xfrm>
              <a:off x="2963292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4"/>
            <p:cNvSpPr/>
            <p:nvPr/>
          </p:nvSpPr>
          <p:spPr>
            <a:xfrm>
              <a:off x="2848634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4"/>
            <p:cNvSpPr/>
            <p:nvPr/>
          </p:nvSpPr>
          <p:spPr>
            <a:xfrm>
              <a:off x="2735796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4"/>
            <p:cNvSpPr/>
            <p:nvPr/>
          </p:nvSpPr>
          <p:spPr>
            <a:xfrm>
              <a:off x="2621138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4"/>
            <p:cNvSpPr/>
            <p:nvPr/>
          </p:nvSpPr>
          <p:spPr>
            <a:xfrm>
              <a:off x="2963292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4"/>
            <p:cNvSpPr/>
            <p:nvPr/>
          </p:nvSpPr>
          <p:spPr>
            <a:xfrm>
              <a:off x="2848634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4"/>
            <p:cNvSpPr/>
            <p:nvPr/>
          </p:nvSpPr>
          <p:spPr>
            <a:xfrm>
              <a:off x="2735796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4"/>
            <p:cNvSpPr/>
            <p:nvPr/>
          </p:nvSpPr>
          <p:spPr>
            <a:xfrm>
              <a:off x="2621138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4"/>
            <p:cNvSpPr/>
            <p:nvPr/>
          </p:nvSpPr>
          <p:spPr>
            <a:xfrm>
              <a:off x="-2121527" y="3015238"/>
              <a:ext cx="1562085" cy="1313112"/>
            </a:xfrm>
            <a:custGeom>
              <a:avLst/>
              <a:gdLst/>
              <a:ahLst/>
              <a:cxnLst/>
              <a:rect l="l" t="t" r="r" b="b"/>
              <a:pathLst>
                <a:path w="8583" h="7215" extrusionOk="0">
                  <a:moveTo>
                    <a:pt x="1" y="0"/>
                  </a:moveTo>
                  <a:lnTo>
                    <a:pt x="1" y="7214"/>
                  </a:lnTo>
                  <a:lnTo>
                    <a:pt x="8582" y="7214"/>
                  </a:lnTo>
                  <a:lnTo>
                    <a:pt x="8582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4"/>
            <p:cNvSpPr/>
            <p:nvPr/>
          </p:nvSpPr>
          <p:spPr>
            <a:xfrm>
              <a:off x="-1055751" y="2014070"/>
              <a:ext cx="496307" cy="2314280"/>
            </a:xfrm>
            <a:custGeom>
              <a:avLst/>
              <a:gdLst/>
              <a:ahLst/>
              <a:cxnLst/>
              <a:rect l="l" t="t" r="r" b="b"/>
              <a:pathLst>
                <a:path w="2727" h="12716" extrusionOk="0">
                  <a:moveTo>
                    <a:pt x="0" y="0"/>
                  </a:moveTo>
                  <a:lnTo>
                    <a:pt x="0" y="12715"/>
                  </a:lnTo>
                  <a:lnTo>
                    <a:pt x="2726" y="12715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4"/>
            <p:cNvSpPr/>
            <p:nvPr/>
          </p:nvSpPr>
          <p:spPr>
            <a:xfrm>
              <a:off x="-663547" y="213582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4"/>
            <p:cNvSpPr/>
            <p:nvPr/>
          </p:nvSpPr>
          <p:spPr>
            <a:xfrm>
              <a:off x="-778206" y="2135826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4"/>
            <p:cNvSpPr/>
            <p:nvPr/>
          </p:nvSpPr>
          <p:spPr>
            <a:xfrm>
              <a:off x="-891044" y="2135826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4"/>
            <p:cNvSpPr/>
            <p:nvPr/>
          </p:nvSpPr>
          <p:spPr>
            <a:xfrm>
              <a:off x="-1005520" y="213582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4"/>
            <p:cNvSpPr/>
            <p:nvPr/>
          </p:nvSpPr>
          <p:spPr>
            <a:xfrm>
              <a:off x="-663547" y="228269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4"/>
            <p:cNvSpPr/>
            <p:nvPr/>
          </p:nvSpPr>
          <p:spPr>
            <a:xfrm>
              <a:off x="-778206" y="2282698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4"/>
            <p:cNvSpPr/>
            <p:nvPr/>
          </p:nvSpPr>
          <p:spPr>
            <a:xfrm>
              <a:off x="-891044" y="2282698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4"/>
            <p:cNvSpPr/>
            <p:nvPr/>
          </p:nvSpPr>
          <p:spPr>
            <a:xfrm>
              <a:off x="-1005520" y="2282698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4"/>
            <p:cNvSpPr/>
            <p:nvPr/>
          </p:nvSpPr>
          <p:spPr>
            <a:xfrm>
              <a:off x="-663547" y="242957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4"/>
            <p:cNvSpPr/>
            <p:nvPr/>
          </p:nvSpPr>
          <p:spPr>
            <a:xfrm>
              <a:off x="-778206" y="2429570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4"/>
            <p:cNvSpPr/>
            <p:nvPr/>
          </p:nvSpPr>
          <p:spPr>
            <a:xfrm>
              <a:off x="-891044" y="242957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4"/>
            <p:cNvSpPr/>
            <p:nvPr/>
          </p:nvSpPr>
          <p:spPr>
            <a:xfrm>
              <a:off x="-1005520" y="2429570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4"/>
            <p:cNvSpPr/>
            <p:nvPr/>
          </p:nvSpPr>
          <p:spPr>
            <a:xfrm>
              <a:off x="-663547" y="2574622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4"/>
            <p:cNvSpPr/>
            <p:nvPr/>
          </p:nvSpPr>
          <p:spPr>
            <a:xfrm>
              <a:off x="-778206" y="2574622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6" y="30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4"/>
            <p:cNvSpPr/>
            <p:nvPr/>
          </p:nvSpPr>
          <p:spPr>
            <a:xfrm>
              <a:off x="-891044" y="2574622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4"/>
            <p:cNvSpPr/>
            <p:nvPr/>
          </p:nvSpPr>
          <p:spPr>
            <a:xfrm>
              <a:off x="-1005520" y="2574622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4"/>
            <p:cNvSpPr/>
            <p:nvPr/>
          </p:nvSpPr>
          <p:spPr>
            <a:xfrm>
              <a:off x="-663547" y="2721494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4"/>
            <p:cNvSpPr/>
            <p:nvPr/>
          </p:nvSpPr>
          <p:spPr>
            <a:xfrm>
              <a:off x="-778206" y="2721494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6" y="30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4"/>
            <p:cNvSpPr/>
            <p:nvPr/>
          </p:nvSpPr>
          <p:spPr>
            <a:xfrm>
              <a:off x="-891044" y="2721494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4"/>
            <p:cNvSpPr/>
            <p:nvPr/>
          </p:nvSpPr>
          <p:spPr>
            <a:xfrm>
              <a:off x="-1005520" y="2721494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4"/>
            <p:cNvSpPr/>
            <p:nvPr/>
          </p:nvSpPr>
          <p:spPr>
            <a:xfrm>
              <a:off x="-663547" y="286836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4"/>
            <p:cNvSpPr/>
            <p:nvPr/>
          </p:nvSpPr>
          <p:spPr>
            <a:xfrm>
              <a:off x="-778206" y="2868366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4"/>
            <p:cNvSpPr/>
            <p:nvPr/>
          </p:nvSpPr>
          <p:spPr>
            <a:xfrm>
              <a:off x="-891044" y="2868366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4"/>
            <p:cNvSpPr/>
            <p:nvPr/>
          </p:nvSpPr>
          <p:spPr>
            <a:xfrm>
              <a:off x="-1005520" y="286836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4"/>
            <p:cNvSpPr/>
            <p:nvPr/>
          </p:nvSpPr>
          <p:spPr>
            <a:xfrm>
              <a:off x="-663547" y="301523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4"/>
            <p:cNvSpPr/>
            <p:nvPr/>
          </p:nvSpPr>
          <p:spPr>
            <a:xfrm>
              <a:off x="-778206" y="3015238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4"/>
            <p:cNvSpPr/>
            <p:nvPr/>
          </p:nvSpPr>
          <p:spPr>
            <a:xfrm>
              <a:off x="-891044" y="3015238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4"/>
            <p:cNvSpPr/>
            <p:nvPr/>
          </p:nvSpPr>
          <p:spPr>
            <a:xfrm>
              <a:off x="-1005520" y="3015238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4"/>
            <p:cNvSpPr/>
            <p:nvPr/>
          </p:nvSpPr>
          <p:spPr>
            <a:xfrm>
              <a:off x="-663547" y="316211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4"/>
            <p:cNvSpPr/>
            <p:nvPr/>
          </p:nvSpPr>
          <p:spPr>
            <a:xfrm>
              <a:off x="-778206" y="3162110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4"/>
            <p:cNvSpPr/>
            <p:nvPr/>
          </p:nvSpPr>
          <p:spPr>
            <a:xfrm>
              <a:off x="-891044" y="316211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4"/>
            <p:cNvSpPr/>
            <p:nvPr/>
          </p:nvSpPr>
          <p:spPr>
            <a:xfrm>
              <a:off x="-1005520" y="3162110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4"/>
            <p:cNvSpPr/>
            <p:nvPr/>
          </p:nvSpPr>
          <p:spPr>
            <a:xfrm>
              <a:off x="-663547" y="3308982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4"/>
            <p:cNvSpPr/>
            <p:nvPr/>
          </p:nvSpPr>
          <p:spPr>
            <a:xfrm>
              <a:off x="-778206" y="3308982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4"/>
            <p:cNvSpPr/>
            <p:nvPr/>
          </p:nvSpPr>
          <p:spPr>
            <a:xfrm>
              <a:off x="-891044" y="3308982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4"/>
            <p:cNvSpPr/>
            <p:nvPr/>
          </p:nvSpPr>
          <p:spPr>
            <a:xfrm>
              <a:off x="-1005520" y="3308982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4"/>
            <p:cNvSpPr/>
            <p:nvPr/>
          </p:nvSpPr>
          <p:spPr>
            <a:xfrm>
              <a:off x="-663547" y="3455854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4"/>
            <p:cNvSpPr/>
            <p:nvPr/>
          </p:nvSpPr>
          <p:spPr>
            <a:xfrm>
              <a:off x="-778206" y="3455854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4"/>
            <p:cNvSpPr/>
            <p:nvPr/>
          </p:nvSpPr>
          <p:spPr>
            <a:xfrm>
              <a:off x="-891044" y="3455854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4"/>
            <p:cNvSpPr/>
            <p:nvPr/>
          </p:nvSpPr>
          <p:spPr>
            <a:xfrm>
              <a:off x="-1005520" y="3455854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4"/>
            <p:cNvSpPr/>
            <p:nvPr/>
          </p:nvSpPr>
          <p:spPr>
            <a:xfrm>
              <a:off x="-663547" y="360272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4"/>
            <p:cNvSpPr/>
            <p:nvPr/>
          </p:nvSpPr>
          <p:spPr>
            <a:xfrm>
              <a:off x="-778206" y="3602726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4"/>
            <p:cNvSpPr/>
            <p:nvPr/>
          </p:nvSpPr>
          <p:spPr>
            <a:xfrm>
              <a:off x="-891044" y="3602726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4"/>
            <p:cNvSpPr/>
            <p:nvPr/>
          </p:nvSpPr>
          <p:spPr>
            <a:xfrm>
              <a:off x="-1005520" y="360272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4"/>
            <p:cNvSpPr/>
            <p:nvPr/>
          </p:nvSpPr>
          <p:spPr>
            <a:xfrm>
              <a:off x="-663547" y="3747778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5"/>
                  </a:lnTo>
                  <a:lnTo>
                    <a:pt x="295" y="30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4"/>
            <p:cNvSpPr/>
            <p:nvPr/>
          </p:nvSpPr>
          <p:spPr>
            <a:xfrm>
              <a:off x="-778206" y="3747778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1"/>
                  </a:moveTo>
                  <a:lnTo>
                    <a:pt x="0" y="305"/>
                  </a:lnTo>
                  <a:lnTo>
                    <a:pt x="306" y="305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4"/>
            <p:cNvSpPr/>
            <p:nvPr/>
          </p:nvSpPr>
          <p:spPr>
            <a:xfrm>
              <a:off x="-891044" y="3747778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1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4"/>
            <p:cNvSpPr/>
            <p:nvPr/>
          </p:nvSpPr>
          <p:spPr>
            <a:xfrm>
              <a:off x="-1005520" y="3747778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5"/>
                  </a:lnTo>
                  <a:lnTo>
                    <a:pt x="305" y="30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4"/>
            <p:cNvSpPr/>
            <p:nvPr/>
          </p:nvSpPr>
          <p:spPr>
            <a:xfrm>
              <a:off x="-507758" y="2737692"/>
              <a:ext cx="1026466" cy="1590658"/>
            </a:xfrm>
            <a:custGeom>
              <a:avLst/>
              <a:gdLst/>
              <a:ahLst/>
              <a:cxnLst/>
              <a:rect l="l" t="t" r="r" b="b"/>
              <a:pathLst>
                <a:path w="5640" h="8740" extrusionOk="0">
                  <a:moveTo>
                    <a:pt x="1" y="0"/>
                  </a:moveTo>
                  <a:lnTo>
                    <a:pt x="1" y="8739"/>
                  </a:lnTo>
                  <a:lnTo>
                    <a:pt x="5639" y="8739"/>
                  </a:lnTo>
                  <a:lnTo>
                    <a:pt x="5639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4"/>
            <p:cNvSpPr/>
            <p:nvPr/>
          </p:nvSpPr>
          <p:spPr>
            <a:xfrm>
              <a:off x="-423675" y="2945351"/>
              <a:ext cx="852840" cy="68249"/>
            </a:xfrm>
            <a:custGeom>
              <a:avLst/>
              <a:gdLst/>
              <a:ahLst/>
              <a:cxnLst/>
              <a:rect l="l" t="t" r="r" b="b"/>
              <a:pathLst>
                <a:path w="4686" h="375" extrusionOk="0">
                  <a:moveTo>
                    <a:pt x="1" y="1"/>
                  </a:moveTo>
                  <a:lnTo>
                    <a:pt x="1" y="375"/>
                  </a:lnTo>
                  <a:lnTo>
                    <a:pt x="4685" y="375"/>
                  </a:lnTo>
                  <a:lnTo>
                    <a:pt x="468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4"/>
            <p:cNvSpPr/>
            <p:nvPr/>
          </p:nvSpPr>
          <p:spPr>
            <a:xfrm>
              <a:off x="-423675" y="3111879"/>
              <a:ext cx="852840" cy="66611"/>
            </a:xfrm>
            <a:custGeom>
              <a:avLst/>
              <a:gdLst/>
              <a:ahLst/>
              <a:cxnLst/>
              <a:rect l="l" t="t" r="r" b="b"/>
              <a:pathLst>
                <a:path w="4686" h="366" extrusionOk="0">
                  <a:moveTo>
                    <a:pt x="1" y="1"/>
                  </a:moveTo>
                  <a:lnTo>
                    <a:pt x="1" y="365"/>
                  </a:lnTo>
                  <a:lnTo>
                    <a:pt x="4685" y="365"/>
                  </a:lnTo>
                  <a:lnTo>
                    <a:pt x="468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4"/>
            <p:cNvSpPr/>
            <p:nvPr/>
          </p:nvSpPr>
          <p:spPr>
            <a:xfrm>
              <a:off x="-423675" y="3278589"/>
              <a:ext cx="852840" cy="66247"/>
            </a:xfrm>
            <a:custGeom>
              <a:avLst/>
              <a:gdLst/>
              <a:ahLst/>
              <a:cxnLst/>
              <a:rect l="l" t="t" r="r" b="b"/>
              <a:pathLst>
                <a:path w="4686" h="364" extrusionOk="0">
                  <a:moveTo>
                    <a:pt x="1" y="0"/>
                  </a:moveTo>
                  <a:lnTo>
                    <a:pt x="1" y="364"/>
                  </a:lnTo>
                  <a:lnTo>
                    <a:pt x="4685" y="364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4"/>
            <p:cNvSpPr/>
            <p:nvPr/>
          </p:nvSpPr>
          <p:spPr>
            <a:xfrm>
              <a:off x="-423675" y="3445117"/>
              <a:ext cx="852840" cy="66429"/>
            </a:xfrm>
            <a:custGeom>
              <a:avLst/>
              <a:gdLst/>
              <a:ahLst/>
              <a:cxnLst/>
              <a:rect l="l" t="t" r="r" b="b"/>
              <a:pathLst>
                <a:path w="4686" h="365" extrusionOk="0">
                  <a:moveTo>
                    <a:pt x="1" y="0"/>
                  </a:moveTo>
                  <a:lnTo>
                    <a:pt x="1" y="365"/>
                  </a:lnTo>
                  <a:lnTo>
                    <a:pt x="4685" y="36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4"/>
            <p:cNvSpPr/>
            <p:nvPr/>
          </p:nvSpPr>
          <p:spPr>
            <a:xfrm>
              <a:off x="3591911" y="2760806"/>
              <a:ext cx="437158" cy="1567544"/>
            </a:xfrm>
            <a:custGeom>
              <a:avLst/>
              <a:gdLst/>
              <a:ahLst/>
              <a:cxnLst/>
              <a:rect l="l" t="t" r="r" b="b"/>
              <a:pathLst>
                <a:path w="2402" h="8613" extrusionOk="0">
                  <a:moveTo>
                    <a:pt x="0" y="1"/>
                  </a:moveTo>
                  <a:lnTo>
                    <a:pt x="0" y="8612"/>
                  </a:lnTo>
                  <a:lnTo>
                    <a:pt x="2402" y="861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4"/>
            <p:cNvSpPr/>
            <p:nvPr/>
          </p:nvSpPr>
          <p:spPr>
            <a:xfrm>
              <a:off x="-1481989" y="3719205"/>
              <a:ext cx="14560" cy="609146"/>
            </a:xfrm>
            <a:custGeom>
              <a:avLst/>
              <a:gdLst/>
              <a:ahLst/>
              <a:cxnLst/>
              <a:rect l="l" t="t" r="r" b="b"/>
              <a:pathLst>
                <a:path w="80" h="3347" extrusionOk="0">
                  <a:moveTo>
                    <a:pt x="0" y="0"/>
                  </a:moveTo>
                  <a:lnTo>
                    <a:pt x="0" y="3346"/>
                  </a:lnTo>
                  <a:lnTo>
                    <a:pt x="79" y="334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6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4"/>
            <p:cNvSpPr/>
            <p:nvPr/>
          </p:nvSpPr>
          <p:spPr>
            <a:xfrm>
              <a:off x="-1566253" y="3939422"/>
              <a:ext cx="182907" cy="388929"/>
            </a:xfrm>
            <a:custGeom>
              <a:avLst/>
              <a:gdLst/>
              <a:ahLst/>
              <a:cxnLst/>
              <a:rect l="l" t="t" r="r" b="b"/>
              <a:pathLst>
                <a:path w="1005" h="2137" extrusionOk="0">
                  <a:moveTo>
                    <a:pt x="0" y="0"/>
                  </a:moveTo>
                  <a:lnTo>
                    <a:pt x="0" y="2136"/>
                  </a:lnTo>
                  <a:lnTo>
                    <a:pt x="1004" y="2136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4"/>
            <p:cNvSpPr/>
            <p:nvPr/>
          </p:nvSpPr>
          <p:spPr>
            <a:xfrm>
              <a:off x="-1917326" y="2469064"/>
              <a:ext cx="594768" cy="1859286"/>
            </a:xfrm>
            <a:custGeom>
              <a:avLst/>
              <a:gdLst/>
              <a:ahLst/>
              <a:cxnLst/>
              <a:rect l="l" t="t" r="r" b="b"/>
              <a:pathLst>
                <a:path w="3268" h="10216" extrusionOk="0">
                  <a:moveTo>
                    <a:pt x="1" y="0"/>
                  </a:moveTo>
                  <a:lnTo>
                    <a:pt x="1" y="10215"/>
                  </a:lnTo>
                  <a:lnTo>
                    <a:pt x="3268" y="10215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4"/>
            <p:cNvSpPr/>
            <p:nvPr/>
          </p:nvSpPr>
          <p:spPr>
            <a:xfrm>
              <a:off x="513246" y="2040823"/>
              <a:ext cx="501585" cy="2287527"/>
            </a:xfrm>
            <a:custGeom>
              <a:avLst/>
              <a:gdLst/>
              <a:ahLst/>
              <a:cxnLst/>
              <a:rect l="l" t="t" r="r" b="b"/>
              <a:pathLst>
                <a:path w="2756" h="12569" extrusionOk="0">
                  <a:moveTo>
                    <a:pt x="0" y="1"/>
                  </a:moveTo>
                  <a:lnTo>
                    <a:pt x="0" y="12568"/>
                  </a:lnTo>
                  <a:lnTo>
                    <a:pt x="2756" y="12568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4"/>
            <p:cNvSpPr/>
            <p:nvPr/>
          </p:nvSpPr>
          <p:spPr>
            <a:xfrm>
              <a:off x="-1476711" y="2538769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4"/>
            <p:cNvSpPr/>
            <p:nvPr/>
          </p:nvSpPr>
          <p:spPr>
            <a:xfrm>
              <a:off x="-1589549" y="2538769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4"/>
            <p:cNvSpPr/>
            <p:nvPr/>
          </p:nvSpPr>
          <p:spPr>
            <a:xfrm>
              <a:off x="-1704025" y="2538769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4"/>
            <p:cNvSpPr/>
            <p:nvPr/>
          </p:nvSpPr>
          <p:spPr>
            <a:xfrm>
              <a:off x="-1818683" y="2538769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4"/>
            <p:cNvSpPr/>
            <p:nvPr/>
          </p:nvSpPr>
          <p:spPr>
            <a:xfrm>
              <a:off x="-1476711" y="2684003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4"/>
            <p:cNvSpPr/>
            <p:nvPr/>
          </p:nvSpPr>
          <p:spPr>
            <a:xfrm>
              <a:off x="-1589549" y="2684003"/>
              <a:ext cx="54053" cy="55509"/>
            </a:xfrm>
            <a:custGeom>
              <a:avLst/>
              <a:gdLst/>
              <a:ahLst/>
              <a:cxnLst/>
              <a:rect l="l" t="t" r="r" b="b"/>
              <a:pathLst>
                <a:path w="297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4"/>
            <p:cNvSpPr/>
            <p:nvPr/>
          </p:nvSpPr>
          <p:spPr>
            <a:xfrm>
              <a:off x="-1704025" y="2684003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5" y="30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4"/>
            <p:cNvSpPr/>
            <p:nvPr/>
          </p:nvSpPr>
          <p:spPr>
            <a:xfrm>
              <a:off x="-1818683" y="2684003"/>
              <a:ext cx="55509" cy="5550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0" y="0"/>
                  </a:moveTo>
                  <a:lnTo>
                    <a:pt x="0" y="305"/>
                  </a:lnTo>
                  <a:lnTo>
                    <a:pt x="305" y="30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4"/>
            <p:cNvSpPr/>
            <p:nvPr/>
          </p:nvSpPr>
          <p:spPr>
            <a:xfrm>
              <a:off x="-1476711" y="2830693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4"/>
            <p:cNvSpPr/>
            <p:nvPr/>
          </p:nvSpPr>
          <p:spPr>
            <a:xfrm>
              <a:off x="-1589549" y="2830693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1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4"/>
            <p:cNvSpPr/>
            <p:nvPr/>
          </p:nvSpPr>
          <p:spPr>
            <a:xfrm>
              <a:off x="-1704025" y="2830693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4"/>
            <p:cNvSpPr/>
            <p:nvPr/>
          </p:nvSpPr>
          <p:spPr>
            <a:xfrm>
              <a:off x="-1818683" y="2830693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4"/>
            <p:cNvSpPr/>
            <p:nvPr/>
          </p:nvSpPr>
          <p:spPr>
            <a:xfrm>
              <a:off x="-1476711" y="2977565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4"/>
            <p:cNvSpPr/>
            <p:nvPr/>
          </p:nvSpPr>
          <p:spPr>
            <a:xfrm>
              <a:off x="-1589549" y="2977565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1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4"/>
            <p:cNvSpPr/>
            <p:nvPr/>
          </p:nvSpPr>
          <p:spPr>
            <a:xfrm>
              <a:off x="-1704025" y="2977565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4"/>
            <p:cNvSpPr/>
            <p:nvPr/>
          </p:nvSpPr>
          <p:spPr>
            <a:xfrm>
              <a:off x="-1818683" y="2977565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4"/>
            <p:cNvSpPr/>
            <p:nvPr/>
          </p:nvSpPr>
          <p:spPr>
            <a:xfrm>
              <a:off x="-1476711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4"/>
            <p:cNvSpPr/>
            <p:nvPr/>
          </p:nvSpPr>
          <p:spPr>
            <a:xfrm>
              <a:off x="-1589549" y="3124437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4"/>
            <p:cNvSpPr/>
            <p:nvPr/>
          </p:nvSpPr>
          <p:spPr>
            <a:xfrm>
              <a:off x="-1704025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4"/>
            <p:cNvSpPr/>
            <p:nvPr/>
          </p:nvSpPr>
          <p:spPr>
            <a:xfrm>
              <a:off x="-1818683" y="3124437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4"/>
            <p:cNvSpPr/>
            <p:nvPr/>
          </p:nvSpPr>
          <p:spPr>
            <a:xfrm>
              <a:off x="-1476711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4"/>
            <p:cNvSpPr/>
            <p:nvPr/>
          </p:nvSpPr>
          <p:spPr>
            <a:xfrm>
              <a:off x="-1589549" y="3271309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4"/>
            <p:cNvSpPr/>
            <p:nvPr/>
          </p:nvSpPr>
          <p:spPr>
            <a:xfrm>
              <a:off x="-1704025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4"/>
            <p:cNvSpPr/>
            <p:nvPr/>
          </p:nvSpPr>
          <p:spPr>
            <a:xfrm>
              <a:off x="-1818683" y="3271309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4"/>
            <p:cNvSpPr/>
            <p:nvPr/>
          </p:nvSpPr>
          <p:spPr>
            <a:xfrm>
              <a:off x="-1476711" y="3418181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4"/>
            <p:cNvSpPr/>
            <p:nvPr/>
          </p:nvSpPr>
          <p:spPr>
            <a:xfrm>
              <a:off x="-1589549" y="3418181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4"/>
            <p:cNvSpPr/>
            <p:nvPr/>
          </p:nvSpPr>
          <p:spPr>
            <a:xfrm>
              <a:off x="-1704025" y="3418181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4"/>
            <p:cNvSpPr/>
            <p:nvPr/>
          </p:nvSpPr>
          <p:spPr>
            <a:xfrm>
              <a:off x="-1818683" y="3418181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4"/>
            <p:cNvSpPr/>
            <p:nvPr/>
          </p:nvSpPr>
          <p:spPr>
            <a:xfrm>
              <a:off x="-1476711" y="3565053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4"/>
            <p:cNvSpPr/>
            <p:nvPr/>
          </p:nvSpPr>
          <p:spPr>
            <a:xfrm>
              <a:off x="-1589549" y="3565053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4"/>
            <p:cNvSpPr/>
            <p:nvPr/>
          </p:nvSpPr>
          <p:spPr>
            <a:xfrm>
              <a:off x="-1704025" y="3565053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4"/>
            <p:cNvSpPr/>
            <p:nvPr/>
          </p:nvSpPr>
          <p:spPr>
            <a:xfrm>
              <a:off x="-1818683" y="3565053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4"/>
            <p:cNvSpPr/>
            <p:nvPr/>
          </p:nvSpPr>
          <p:spPr>
            <a:xfrm>
              <a:off x="-1476711" y="3711925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4"/>
            <p:cNvSpPr/>
            <p:nvPr/>
          </p:nvSpPr>
          <p:spPr>
            <a:xfrm>
              <a:off x="-1589549" y="3711925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4"/>
            <p:cNvSpPr/>
            <p:nvPr/>
          </p:nvSpPr>
          <p:spPr>
            <a:xfrm>
              <a:off x="-1704025" y="3711925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4"/>
            <p:cNvSpPr/>
            <p:nvPr/>
          </p:nvSpPr>
          <p:spPr>
            <a:xfrm>
              <a:off x="-1818683" y="3711925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4"/>
            <p:cNvSpPr/>
            <p:nvPr/>
          </p:nvSpPr>
          <p:spPr>
            <a:xfrm>
              <a:off x="-1476711" y="3858797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4"/>
            <p:cNvSpPr/>
            <p:nvPr/>
          </p:nvSpPr>
          <p:spPr>
            <a:xfrm>
              <a:off x="-1589549" y="3858797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4"/>
            <p:cNvSpPr/>
            <p:nvPr/>
          </p:nvSpPr>
          <p:spPr>
            <a:xfrm>
              <a:off x="-1704025" y="3858797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4"/>
            <p:cNvSpPr/>
            <p:nvPr/>
          </p:nvSpPr>
          <p:spPr>
            <a:xfrm>
              <a:off x="-1818683" y="3858797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4"/>
            <p:cNvSpPr/>
            <p:nvPr/>
          </p:nvSpPr>
          <p:spPr>
            <a:xfrm>
              <a:off x="-1476711" y="4003849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4"/>
            <p:cNvSpPr/>
            <p:nvPr/>
          </p:nvSpPr>
          <p:spPr>
            <a:xfrm>
              <a:off x="-1589549" y="4003849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4"/>
            <p:cNvSpPr/>
            <p:nvPr/>
          </p:nvSpPr>
          <p:spPr>
            <a:xfrm>
              <a:off x="-1704025" y="4003849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4"/>
            <p:cNvSpPr/>
            <p:nvPr/>
          </p:nvSpPr>
          <p:spPr>
            <a:xfrm>
              <a:off x="-1818683" y="4003849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4"/>
            <p:cNvSpPr/>
            <p:nvPr/>
          </p:nvSpPr>
          <p:spPr>
            <a:xfrm>
              <a:off x="-1476711" y="4150721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4"/>
            <p:cNvSpPr/>
            <p:nvPr/>
          </p:nvSpPr>
          <p:spPr>
            <a:xfrm>
              <a:off x="-1589549" y="4150721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4"/>
            <p:cNvSpPr/>
            <p:nvPr/>
          </p:nvSpPr>
          <p:spPr>
            <a:xfrm>
              <a:off x="-1704025" y="4150721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4"/>
            <p:cNvSpPr/>
            <p:nvPr/>
          </p:nvSpPr>
          <p:spPr>
            <a:xfrm>
              <a:off x="-1818683" y="4150721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4"/>
            <p:cNvSpPr/>
            <p:nvPr/>
          </p:nvSpPr>
          <p:spPr>
            <a:xfrm>
              <a:off x="-4818725" y="3898290"/>
              <a:ext cx="7183987" cy="317040"/>
            </a:xfrm>
            <a:custGeom>
              <a:avLst/>
              <a:gdLst/>
              <a:ahLst/>
              <a:cxnLst/>
              <a:rect l="l" t="t" r="r" b="b"/>
              <a:pathLst>
                <a:path w="39473" h="1742" extrusionOk="0">
                  <a:moveTo>
                    <a:pt x="19732" y="0"/>
                  </a:moveTo>
                  <a:cubicBezTo>
                    <a:pt x="3602" y="0"/>
                    <a:pt x="0" y="1742"/>
                    <a:pt x="0" y="1742"/>
                  </a:cubicBezTo>
                  <a:lnTo>
                    <a:pt x="39473" y="1742"/>
                  </a:lnTo>
                  <a:cubicBezTo>
                    <a:pt x="39473" y="1742"/>
                    <a:pt x="35871" y="0"/>
                    <a:pt x="19732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4"/>
            <p:cNvSpPr/>
            <p:nvPr/>
          </p:nvSpPr>
          <p:spPr>
            <a:xfrm>
              <a:off x="68991" y="2064301"/>
              <a:ext cx="97005" cy="813165"/>
            </a:xfrm>
            <a:custGeom>
              <a:avLst/>
              <a:gdLst/>
              <a:ahLst/>
              <a:cxnLst/>
              <a:rect l="l" t="t" r="r" b="b"/>
              <a:pathLst>
                <a:path w="533" h="4468" extrusionOk="0">
                  <a:moveTo>
                    <a:pt x="1" y="0"/>
                  </a:moveTo>
                  <a:lnTo>
                    <a:pt x="1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4"/>
            <p:cNvSpPr/>
            <p:nvPr/>
          </p:nvSpPr>
          <p:spPr>
            <a:xfrm>
              <a:off x="794250" y="2064301"/>
              <a:ext cx="97005" cy="813165"/>
            </a:xfrm>
            <a:custGeom>
              <a:avLst/>
              <a:gdLst/>
              <a:ahLst/>
              <a:cxnLst/>
              <a:rect l="l" t="t" r="r" b="b"/>
              <a:pathLst>
                <a:path w="533" h="4468" extrusionOk="0">
                  <a:moveTo>
                    <a:pt x="1" y="0"/>
                  </a:moveTo>
                  <a:lnTo>
                    <a:pt x="1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4"/>
            <p:cNvSpPr/>
            <p:nvPr/>
          </p:nvSpPr>
          <p:spPr>
            <a:xfrm>
              <a:off x="-497020" y="2408094"/>
              <a:ext cx="1916616" cy="2015076"/>
            </a:xfrm>
            <a:custGeom>
              <a:avLst/>
              <a:gdLst/>
              <a:ahLst/>
              <a:cxnLst/>
              <a:rect l="l" t="t" r="r" b="b"/>
              <a:pathLst>
                <a:path w="10531" h="11072" extrusionOk="0">
                  <a:moveTo>
                    <a:pt x="335" y="0"/>
                  </a:moveTo>
                  <a:cubicBezTo>
                    <a:pt x="148" y="0"/>
                    <a:pt x="1" y="148"/>
                    <a:pt x="1" y="335"/>
                  </a:cubicBezTo>
                  <a:lnTo>
                    <a:pt x="1" y="11071"/>
                  </a:lnTo>
                  <a:lnTo>
                    <a:pt x="10531" y="11071"/>
                  </a:lnTo>
                  <a:lnTo>
                    <a:pt x="10531" y="335"/>
                  </a:lnTo>
                  <a:cubicBezTo>
                    <a:pt x="10531" y="148"/>
                    <a:pt x="10383" y="0"/>
                    <a:pt x="10196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4"/>
            <p:cNvSpPr/>
            <p:nvPr/>
          </p:nvSpPr>
          <p:spPr>
            <a:xfrm>
              <a:off x="-235490" y="1539420"/>
              <a:ext cx="1393555" cy="773853"/>
            </a:xfrm>
            <a:custGeom>
              <a:avLst/>
              <a:gdLst/>
              <a:ahLst/>
              <a:cxnLst/>
              <a:rect l="l" t="t" r="r" b="b"/>
              <a:pathLst>
                <a:path w="7657" h="4252" extrusionOk="0">
                  <a:moveTo>
                    <a:pt x="286" y="0"/>
                  </a:moveTo>
                  <a:cubicBezTo>
                    <a:pt x="128" y="0"/>
                    <a:pt x="1" y="129"/>
                    <a:pt x="1" y="286"/>
                  </a:cubicBezTo>
                  <a:lnTo>
                    <a:pt x="1" y="4252"/>
                  </a:lnTo>
                  <a:lnTo>
                    <a:pt x="7657" y="4252"/>
                  </a:lnTo>
                  <a:lnTo>
                    <a:pt x="7657" y="286"/>
                  </a:lnTo>
                  <a:cubicBezTo>
                    <a:pt x="7657" y="129"/>
                    <a:pt x="7529" y="0"/>
                    <a:pt x="7371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4"/>
            <p:cNvSpPr/>
            <p:nvPr/>
          </p:nvSpPr>
          <p:spPr>
            <a:xfrm>
              <a:off x="1308392" y="1311013"/>
              <a:ext cx="1339866" cy="1198454"/>
            </a:xfrm>
            <a:custGeom>
              <a:avLst/>
              <a:gdLst/>
              <a:ahLst/>
              <a:cxnLst/>
              <a:rect l="l" t="t" r="r" b="b"/>
              <a:pathLst>
                <a:path w="7362" h="6585" extrusionOk="0">
                  <a:moveTo>
                    <a:pt x="3025" y="1"/>
                  </a:moveTo>
                  <a:cubicBezTo>
                    <a:pt x="2817" y="1"/>
                    <a:pt x="2608" y="18"/>
                    <a:pt x="2402" y="55"/>
                  </a:cubicBezTo>
                  <a:cubicBezTo>
                    <a:pt x="1575" y="203"/>
                    <a:pt x="788" y="714"/>
                    <a:pt x="404" y="1491"/>
                  </a:cubicBezTo>
                  <a:cubicBezTo>
                    <a:pt x="1" y="2328"/>
                    <a:pt x="99" y="3352"/>
                    <a:pt x="473" y="4188"/>
                  </a:cubicBezTo>
                  <a:cubicBezTo>
                    <a:pt x="935" y="5241"/>
                    <a:pt x="1781" y="6147"/>
                    <a:pt x="2805" y="6481"/>
                  </a:cubicBezTo>
                  <a:cubicBezTo>
                    <a:pt x="3021" y="6552"/>
                    <a:pt x="3244" y="6584"/>
                    <a:pt x="3467" y="6584"/>
                  </a:cubicBezTo>
                  <a:cubicBezTo>
                    <a:pt x="3866" y="6584"/>
                    <a:pt x="4266" y="6481"/>
                    <a:pt x="4626" y="6304"/>
                  </a:cubicBezTo>
                  <a:cubicBezTo>
                    <a:pt x="5186" y="6018"/>
                    <a:pt x="5659" y="5576"/>
                    <a:pt x="6072" y="5093"/>
                  </a:cubicBezTo>
                  <a:cubicBezTo>
                    <a:pt x="6564" y="4533"/>
                    <a:pt x="6988" y="3883"/>
                    <a:pt x="7174" y="3145"/>
                  </a:cubicBezTo>
                  <a:cubicBezTo>
                    <a:pt x="7362" y="2416"/>
                    <a:pt x="7283" y="1580"/>
                    <a:pt x="6840" y="970"/>
                  </a:cubicBezTo>
                  <a:cubicBezTo>
                    <a:pt x="6524" y="535"/>
                    <a:pt x="6007" y="260"/>
                    <a:pt x="5486" y="260"/>
                  </a:cubicBezTo>
                  <a:cubicBezTo>
                    <a:pt x="5278" y="260"/>
                    <a:pt x="5068" y="304"/>
                    <a:pt x="4871" y="399"/>
                  </a:cubicBezTo>
                  <a:cubicBezTo>
                    <a:pt x="4281" y="156"/>
                    <a:pt x="3652" y="1"/>
                    <a:pt x="3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4"/>
            <p:cNvSpPr/>
            <p:nvPr/>
          </p:nvSpPr>
          <p:spPr>
            <a:xfrm>
              <a:off x="2133931" y="2717854"/>
              <a:ext cx="1801957" cy="526883"/>
            </a:xfrm>
            <a:custGeom>
              <a:avLst/>
              <a:gdLst/>
              <a:ahLst/>
              <a:cxnLst/>
              <a:rect l="l" t="t" r="r" b="b"/>
              <a:pathLst>
                <a:path w="9901" h="2895" extrusionOk="0">
                  <a:moveTo>
                    <a:pt x="1" y="1"/>
                  </a:moveTo>
                  <a:lnTo>
                    <a:pt x="346" y="2825"/>
                  </a:lnTo>
                  <a:lnTo>
                    <a:pt x="7963" y="2865"/>
                  </a:lnTo>
                  <a:lnTo>
                    <a:pt x="8317" y="2894"/>
                  </a:lnTo>
                  <a:cubicBezTo>
                    <a:pt x="8325" y="2894"/>
                    <a:pt x="8333" y="2894"/>
                    <a:pt x="8340" y="2894"/>
                  </a:cubicBezTo>
                  <a:cubicBezTo>
                    <a:pt x="8785" y="2894"/>
                    <a:pt x="9237" y="2611"/>
                    <a:pt x="9517" y="2196"/>
                  </a:cubicBezTo>
                  <a:cubicBezTo>
                    <a:pt x="9645" y="2008"/>
                    <a:pt x="9734" y="1792"/>
                    <a:pt x="9773" y="1555"/>
                  </a:cubicBezTo>
                  <a:cubicBezTo>
                    <a:pt x="9901" y="857"/>
                    <a:pt x="9507" y="286"/>
                    <a:pt x="8877" y="2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4"/>
            <p:cNvSpPr/>
            <p:nvPr/>
          </p:nvSpPr>
          <p:spPr>
            <a:xfrm>
              <a:off x="3419923" y="1623685"/>
              <a:ext cx="634261" cy="1623964"/>
            </a:xfrm>
            <a:custGeom>
              <a:avLst/>
              <a:gdLst/>
              <a:ahLst/>
              <a:cxnLst/>
              <a:rect l="l" t="t" r="r" b="b"/>
              <a:pathLst>
                <a:path w="3485" h="8923" extrusionOk="0">
                  <a:moveTo>
                    <a:pt x="1280" y="0"/>
                  </a:moveTo>
                  <a:lnTo>
                    <a:pt x="31" y="7390"/>
                  </a:lnTo>
                  <a:cubicBezTo>
                    <a:pt x="1" y="7528"/>
                    <a:pt x="31" y="7725"/>
                    <a:pt x="99" y="7941"/>
                  </a:cubicBezTo>
                  <a:cubicBezTo>
                    <a:pt x="298" y="8589"/>
                    <a:pt x="853" y="8922"/>
                    <a:pt x="1404" y="8922"/>
                  </a:cubicBezTo>
                  <a:cubicBezTo>
                    <a:pt x="1916" y="8922"/>
                    <a:pt x="2425" y="8633"/>
                    <a:pt x="2638" y="8040"/>
                  </a:cubicBezTo>
                  <a:cubicBezTo>
                    <a:pt x="2658" y="7981"/>
                    <a:pt x="2677" y="7922"/>
                    <a:pt x="2688" y="7873"/>
                  </a:cubicBezTo>
                  <a:lnTo>
                    <a:pt x="3484" y="37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4"/>
            <p:cNvSpPr/>
            <p:nvPr/>
          </p:nvSpPr>
          <p:spPr>
            <a:xfrm>
              <a:off x="3457233" y="917534"/>
              <a:ext cx="828089" cy="886146"/>
            </a:xfrm>
            <a:custGeom>
              <a:avLst/>
              <a:gdLst/>
              <a:ahLst/>
              <a:cxnLst/>
              <a:rect l="l" t="t" r="r" b="b"/>
              <a:pathLst>
                <a:path w="4550" h="4869" extrusionOk="0">
                  <a:moveTo>
                    <a:pt x="3526" y="1"/>
                  </a:moveTo>
                  <a:cubicBezTo>
                    <a:pt x="3488" y="1"/>
                    <a:pt x="3448" y="13"/>
                    <a:pt x="3408" y="42"/>
                  </a:cubicBezTo>
                  <a:cubicBezTo>
                    <a:pt x="3240" y="160"/>
                    <a:pt x="3152" y="396"/>
                    <a:pt x="3082" y="574"/>
                  </a:cubicBezTo>
                  <a:cubicBezTo>
                    <a:pt x="2807" y="1311"/>
                    <a:pt x="2768" y="1390"/>
                    <a:pt x="2542" y="2148"/>
                  </a:cubicBezTo>
                  <a:cubicBezTo>
                    <a:pt x="2502" y="2059"/>
                    <a:pt x="2630" y="1735"/>
                    <a:pt x="2649" y="1626"/>
                  </a:cubicBezTo>
                  <a:cubicBezTo>
                    <a:pt x="2679" y="1488"/>
                    <a:pt x="2709" y="1341"/>
                    <a:pt x="2728" y="1193"/>
                  </a:cubicBezTo>
                  <a:cubicBezTo>
                    <a:pt x="2748" y="996"/>
                    <a:pt x="2758" y="810"/>
                    <a:pt x="2748" y="613"/>
                  </a:cubicBezTo>
                  <a:cubicBezTo>
                    <a:pt x="2748" y="465"/>
                    <a:pt x="2778" y="189"/>
                    <a:pt x="2669" y="71"/>
                  </a:cubicBezTo>
                  <a:cubicBezTo>
                    <a:pt x="2638" y="29"/>
                    <a:pt x="2583" y="10"/>
                    <a:pt x="2528" y="10"/>
                  </a:cubicBezTo>
                  <a:cubicBezTo>
                    <a:pt x="2479" y="10"/>
                    <a:pt x="2430" y="24"/>
                    <a:pt x="2394" y="52"/>
                  </a:cubicBezTo>
                  <a:cubicBezTo>
                    <a:pt x="2227" y="170"/>
                    <a:pt x="2276" y="406"/>
                    <a:pt x="2227" y="583"/>
                  </a:cubicBezTo>
                  <a:cubicBezTo>
                    <a:pt x="2187" y="770"/>
                    <a:pt x="2148" y="957"/>
                    <a:pt x="2098" y="1144"/>
                  </a:cubicBezTo>
                  <a:cubicBezTo>
                    <a:pt x="2000" y="1558"/>
                    <a:pt x="1882" y="2020"/>
                    <a:pt x="1636" y="2374"/>
                  </a:cubicBezTo>
                  <a:cubicBezTo>
                    <a:pt x="1542" y="2500"/>
                    <a:pt x="1355" y="2593"/>
                    <a:pt x="1197" y="2593"/>
                  </a:cubicBezTo>
                  <a:cubicBezTo>
                    <a:pt x="1107" y="2593"/>
                    <a:pt x="1026" y="2563"/>
                    <a:pt x="977" y="2492"/>
                  </a:cubicBezTo>
                  <a:cubicBezTo>
                    <a:pt x="810" y="2247"/>
                    <a:pt x="642" y="1873"/>
                    <a:pt x="357" y="1735"/>
                  </a:cubicBezTo>
                  <a:cubicBezTo>
                    <a:pt x="326" y="1719"/>
                    <a:pt x="286" y="1711"/>
                    <a:pt x="244" y="1711"/>
                  </a:cubicBezTo>
                  <a:cubicBezTo>
                    <a:pt x="128" y="1711"/>
                    <a:pt x="0" y="1774"/>
                    <a:pt x="22" y="1912"/>
                  </a:cubicBezTo>
                  <a:cubicBezTo>
                    <a:pt x="101" y="2433"/>
                    <a:pt x="455" y="2965"/>
                    <a:pt x="692" y="3417"/>
                  </a:cubicBezTo>
                  <a:cubicBezTo>
                    <a:pt x="849" y="3732"/>
                    <a:pt x="1006" y="4106"/>
                    <a:pt x="1213" y="4382"/>
                  </a:cubicBezTo>
                  <a:cubicBezTo>
                    <a:pt x="1370" y="4589"/>
                    <a:pt x="1587" y="4736"/>
                    <a:pt x="1813" y="4815"/>
                  </a:cubicBezTo>
                  <a:cubicBezTo>
                    <a:pt x="1931" y="4851"/>
                    <a:pt x="2054" y="4869"/>
                    <a:pt x="2177" y="4869"/>
                  </a:cubicBezTo>
                  <a:cubicBezTo>
                    <a:pt x="2516" y="4869"/>
                    <a:pt x="2863" y="4739"/>
                    <a:pt x="3152" y="4530"/>
                  </a:cubicBezTo>
                  <a:cubicBezTo>
                    <a:pt x="3506" y="4274"/>
                    <a:pt x="3791" y="3929"/>
                    <a:pt x="4008" y="3546"/>
                  </a:cubicBezTo>
                  <a:cubicBezTo>
                    <a:pt x="4106" y="3378"/>
                    <a:pt x="4549" y="2571"/>
                    <a:pt x="4263" y="2424"/>
                  </a:cubicBezTo>
                  <a:cubicBezTo>
                    <a:pt x="4253" y="2420"/>
                    <a:pt x="4241" y="2418"/>
                    <a:pt x="4230" y="2418"/>
                  </a:cubicBezTo>
                  <a:cubicBezTo>
                    <a:pt x="4180" y="2418"/>
                    <a:pt x="4129" y="2451"/>
                    <a:pt x="4096" y="2483"/>
                  </a:cubicBezTo>
                  <a:cubicBezTo>
                    <a:pt x="4018" y="2571"/>
                    <a:pt x="3968" y="2680"/>
                    <a:pt x="3909" y="2778"/>
                  </a:cubicBezTo>
                  <a:cubicBezTo>
                    <a:pt x="3850" y="2876"/>
                    <a:pt x="3762" y="2984"/>
                    <a:pt x="3644" y="3014"/>
                  </a:cubicBezTo>
                  <a:cubicBezTo>
                    <a:pt x="3693" y="2748"/>
                    <a:pt x="3850" y="2463"/>
                    <a:pt x="3959" y="2217"/>
                  </a:cubicBezTo>
                  <a:cubicBezTo>
                    <a:pt x="4067" y="1980"/>
                    <a:pt x="4204" y="1764"/>
                    <a:pt x="4293" y="1518"/>
                  </a:cubicBezTo>
                  <a:cubicBezTo>
                    <a:pt x="4342" y="1370"/>
                    <a:pt x="4401" y="1203"/>
                    <a:pt x="4333" y="1055"/>
                  </a:cubicBezTo>
                  <a:cubicBezTo>
                    <a:pt x="4303" y="987"/>
                    <a:pt x="4263" y="957"/>
                    <a:pt x="4224" y="948"/>
                  </a:cubicBezTo>
                  <a:cubicBezTo>
                    <a:pt x="4216" y="946"/>
                    <a:pt x="4208" y="946"/>
                    <a:pt x="4200" y="946"/>
                  </a:cubicBezTo>
                  <a:cubicBezTo>
                    <a:pt x="4078" y="946"/>
                    <a:pt x="3935" y="1081"/>
                    <a:pt x="3880" y="1173"/>
                  </a:cubicBezTo>
                  <a:cubicBezTo>
                    <a:pt x="3653" y="1567"/>
                    <a:pt x="3408" y="1961"/>
                    <a:pt x="3191" y="2365"/>
                  </a:cubicBezTo>
                  <a:cubicBezTo>
                    <a:pt x="3378" y="1774"/>
                    <a:pt x="3545" y="1164"/>
                    <a:pt x="3683" y="554"/>
                  </a:cubicBezTo>
                  <a:cubicBezTo>
                    <a:pt x="3712" y="436"/>
                    <a:pt x="3742" y="298"/>
                    <a:pt x="3712" y="180"/>
                  </a:cubicBezTo>
                  <a:cubicBezTo>
                    <a:pt x="3692" y="75"/>
                    <a:pt x="3617" y="1"/>
                    <a:pt x="3526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4"/>
            <p:cNvSpPr/>
            <p:nvPr/>
          </p:nvSpPr>
          <p:spPr>
            <a:xfrm>
              <a:off x="3641960" y="1398008"/>
              <a:ext cx="249337" cy="190005"/>
            </a:xfrm>
            <a:custGeom>
              <a:avLst/>
              <a:gdLst/>
              <a:ahLst/>
              <a:cxnLst/>
              <a:rect l="l" t="t" r="r" b="b"/>
              <a:pathLst>
                <a:path w="1370" h="1044" extrusionOk="0">
                  <a:moveTo>
                    <a:pt x="50" y="0"/>
                  </a:moveTo>
                  <a:cubicBezTo>
                    <a:pt x="21" y="0"/>
                    <a:pt x="1" y="29"/>
                    <a:pt x="1" y="59"/>
                  </a:cubicBezTo>
                  <a:cubicBezTo>
                    <a:pt x="1" y="79"/>
                    <a:pt x="21" y="99"/>
                    <a:pt x="50" y="108"/>
                  </a:cubicBezTo>
                  <a:cubicBezTo>
                    <a:pt x="51" y="107"/>
                    <a:pt x="59" y="106"/>
                    <a:pt x="72" y="106"/>
                  </a:cubicBezTo>
                  <a:cubicBezTo>
                    <a:pt x="204" y="106"/>
                    <a:pt x="895" y="183"/>
                    <a:pt x="1261" y="1013"/>
                  </a:cubicBezTo>
                  <a:cubicBezTo>
                    <a:pt x="1271" y="1033"/>
                    <a:pt x="1290" y="1043"/>
                    <a:pt x="1310" y="1043"/>
                  </a:cubicBezTo>
                  <a:lnTo>
                    <a:pt x="1330" y="1043"/>
                  </a:lnTo>
                  <a:cubicBezTo>
                    <a:pt x="1359" y="1033"/>
                    <a:pt x="1369" y="994"/>
                    <a:pt x="1359" y="974"/>
                  </a:cubicBezTo>
                  <a:cubicBezTo>
                    <a:pt x="926" y="0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4"/>
            <p:cNvSpPr/>
            <p:nvPr/>
          </p:nvSpPr>
          <p:spPr>
            <a:xfrm>
              <a:off x="3928605" y="1468623"/>
              <a:ext cx="182907" cy="94275"/>
            </a:xfrm>
            <a:custGeom>
              <a:avLst/>
              <a:gdLst/>
              <a:ahLst/>
              <a:cxnLst/>
              <a:rect l="l" t="t" r="r" b="b"/>
              <a:pathLst>
                <a:path w="1005" h="518" extrusionOk="0">
                  <a:moveTo>
                    <a:pt x="778" y="1"/>
                  </a:moveTo>
                  <a:cubicBezTo>
                    <a:pt x="229" y="1"/>
                    <a:pt x="11" y="439"/>
                    <a:pt x="11" y="439"/>
                  </a:cubicBezTo>
                  <a:cubicBezTo>
                    <a:pt x="0" y="468"/>
                    <a:pt x="11" y="498"/>
                    <a:pt x="30" y="507"/>
                  </a:cubicBezTo>
                  <a:cubicBezTo>
                    <a:pt x="40" y="518"/>
                    <a:pt x="50" y="518"/>
                    <a:pt x="50" y="518"/>
                  </a:cubicBezTo>
                  <a:cubicBezTo>
                    <a:pt x="70" y="518"/>
                    <a:pt x="89" y="507"/>
                    <a:pt x="99" y="488"/>
                  </a:cubicBezTo>
                  <a:cubicBezTo>
                    <a:pt x="99" y="479"/>
                    <a:pt x="292" y="100"/>
                    <a:pt x="780" y="100"/>
                  </a:cubicBezTo>
                  <a:cubicBezTo>
                    <a:pt x="831" y="100"/>
                    <a:pt x="887" y="104"/>
                    <a:pt x="945" y="114"/>
                  </a:cubicBezTo>
                  <a:cubicBezTo>
                    <a:pt x="975" y="114"/>
                    <a:pt x="995" y="94"/>
                    <a:pt x="1004" y="74"/>
                  </a:cubicBezTo>
                  <a:cubicBezTo>
                    <a:pt x="1004" y="45"/>
                    <a:pt x="985" y="15"/>
                    <a:pt x="955" y="15"/>
                  </a:cubicBezTo>
                  <a:cubicBezTo>
                    <a:pt x="893" y="5"/>
                    <a:pt x="834" y="1"/>
                    <a:pt x="7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4"/>
            <p:cNvSpPr/>
            <p:nvPr/>
          </p:nvSpPr>
          <p:spPr>
            <a:xfrm>
              <a:off x="3837243" y="1339041"/>
              <a:ext cx="254615" cy="107379"/>
            </a:xfrm>
            <a:custGeom>
              <a:avLst/>
              <a:gdLst/>
              <a:ahLst/>
              <a:cxnLst/>
              <a:rect l="l" t="t" r="r" b="b"/>
              <a:pathLst>
                <a:path w="1399" h="590" extrusionOk="0">
                  <a:moveTo>
                    <a:pt x="326" y="0"/>
                  </a:moveTo>
                  <a:cubicBezTo>
                    <a:pt x="174" y="0"/>
                    <a:pt x="65" y="16"/>
                    <a:pt x="50" y="19"/>
                  </a:cubicBezTo>
                  <a:cubicBezTo>
                    <a:pt x="21" y="19"/>
                    <a:pt x="1" y="49"/>
                    <a:pt x="10" y="68"/>
                  </a:cubicBezTo>
                  <a:cubicBezTo>
                    <a:pt x="10" y="97"/>
                    <a:pt x="40" y="117"/>
                    <a:pt x="69" y="117"/>
                  </a:cubicBezTo>
                  <a:cubicBezTo>
                    <a:pt x="73" y="117"/>
                    <a:pt x="175" y="103"/>
                    <a:pt x="320" y="103"/>
                  </a:cubicBezTo>
                  <a:cubicBezTo>
                    <a:pt x="627" y="103"/>
                    <a:pt x="1126" y="166"/>
                    <a:pt x="1300" y="560"/>
                  </a:cubicBezTo>
                  <a:cubicBezTo>
                    <a:pt x="1309" y="580"/>
                    <a:pt x="1329" y="589"/>
                    <a:pt x="1349" y="589"/>
                  </a:cubicBezTo>
                  <a:cubicBezTo>
                    <a:pt x="1349" y="589"/>
                    <a:pt x="1359" y="589"/>
                    <a:pt x="1368" y="580"/>
                  </a:cubicBezTo>
                  <a:cubicBezTo>
                    <a:pt x="1388" y="570"/>
                    <a:pt x="1398" y="541"/>
                    <a:pt x="1388" y="521"/>
                  </a:cubicBezTo>
                  <a:cubicBezTo>
                    <a:pt x="1192" y="75"/>
                    <a:pt x="658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4"/>
            <p:cNvSpPr/>
            <p:nvPr/>
          </p:nvSpPr>
          <p:spPr>
            <a:xfrm>
              <a:off x="1637989" y="2400996"/>
              <a:ext cx="315402" cy="444256"/>
            </a:xfrm>
            <a:custGeom>
              <a:avLst/>
              <a:gdLst/>
              <a:ahLst/>
              <a:cxnLst/>
              <a:rect l="l" t="t" r="r" b="b"/>
              <a:pathLst>
                <a:path w="1733" h="2441" extrusionOk="0">
                  <a:moveTo>
                    <a:pt x="0" y="0"/>
                  </a:moveTo>
                  <a:lnTo>
                    <a:pt x="0" y="1575"/>
                  </a:lnTo>
                  <a:cubicBezTo>
                    <a:pt x="0" y="1604"/>
                    <a:pt x="10" y="1624"/>
                    <a:pt x="10" y="1643"/>
                  </a:cubicBezTo>
                  <a:cubicBezTo>
                    <a:pt x="40" y="2096"/>
                    <a:pt x="414" y="2441"/>
                    <a:pt x="866" y="2441"/>
                  </a:cubicBezTo>
                  <a:cubicBezTo>
                    <a:pt x="1328" y="2441"/>
                    <a:pt x="1693" y="2096"/>
                    <a:pt x="1732" y="1643"/>
                  </a:cubicBezTo>
                  <a:lnTo>
                    <a:pt x="1732" y="157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4"/>
            <p:cNvSpPr/>
            <p:nvPr/>
          </p:nvSpPr>
          <p:spPr>
            <a:xfrm>
              <a:off x="1637989" y="2587180"/>
              <a:ext cx="315402" cy="113020"/>
            </a:xfrm>
            <a:custGeom>
              <a:avLst/>
              <a:gdLst/>
              <a:ahLst/>
              <a:cxnLst/>
              <a:rect l="l" t="t" r="r" b="b"/>
              <a:pathLst>
                <a:path w="1733" h="621" extrusionOk="0">
                  <a:moveTo>
                    <a:pt x="0" y="1"/>
                  </a:moveTo>
                  <a:lnTo>
                    <a:pt x="0" y="552"/>
                  </a:lnTo>
                  <a:cubicBezTo>
                    <a:pt x="0" y="581"/>
                    <a:pt x="10" y="601"/>
                    <a:pt x="10" y="620"/>
                  </a:cubicBezTo>
                  <a:lnTo>
                    <a:pt x="1732" y="620"/>
                  </a:lnTo>
                  <a:lnTo>
                    <a:pt x="1732" y="552"/>
                  </a:lnTo>
                  <a:lnTo>
                    <a:pt x="1732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4"/>
            <p:cNvSpPr/>
            <p:nvPr/>
          </p:nvSpPr>
          <p:spPr>
            <a:xfrm>
              <a:off x="1637989" y="2400996"/>
              <a:ext cx="315402" cy="142322"/>
            </a:xfrm>
            <a:custGeom>
              <a:avLst/>
              <a:gdLst/>
              <a:ahLst/>
              <a:cxnLst/>
              <a:rect l="l" t="t" r="r" b="b"/>
              <a:pathLst>
                <a:path w="1733" h="782" extrusionOk="0">
                  <a:moveTo>
                    <a:pt x="0" y="0"/>
                  </a:moveTo>
                  <a:lnTo>
                    <a:pt x="0" y="728"/>
                  </a:lnTo>
                  <a:cubicBezTo>
                    <a:pt x="204" y="764"/>
                    <a:pt x="414" y="781"/>
                    <a:pt x="625" y="781"/>
                  </a:cubicBezTo>
                  <a:cubicBezTo>
                    <a:pt x="1004" y="781"/>
                    <a:pt x="1384" y="724"/>
                    <a:pt x="1732" y="610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4"/>
            <p:cNvSpPr/>
            <p:nvPr/>
          </p:nvSpPr>
          <p:spPr>
            <a:xfrm>
              <a:off x="1370999" y="1331215"/>
              <a:ext cx="997892" cy="1203003"/>
            </a:xfrm>
            <a:custGeom>
              <a:avLst/>
              <a:gdLst/>
              <a:ahLst/>
              <a:cxnLst/>
              <a:rect l="l" t="t" r="r" b="b"/>
              <a:pathLst>
                <a:path w="5483" h="6610" extrusionOk="0">
                  <a:moveTo>
                    <a:pt x="2704" y="0"/>
                  </a:moveTo>
                  <a:cubicBezTo>
                    <a:pt x="2630" y="0"/>
                    <a:pt x="2555" y="4"/>
                    <a:pt x="2480" y="13"/>
                  </a:cubicBezTo>
                  <a:cubicBezTo>
                    <a:pt x="1910" y="72"/>
                    <a:pt x="1389" y="377"/>
                    <a:pt x="1015" y="810"/>
                  </a:cubicBezTo>
                  <a:cubicBezTo>
                    <a:pt x="630" y="1233"/>
                    <a:pt x="404" y="1774"/>
                    <a:pt x="286" y="2335"/>
                  </a:cubicBezTo>
                  <a:cubicBezTo>
                    <a:pt x="109" y="3329"/>
                    <a:pt x="1" y="4559"/>
                    <a:pt x="630" y="5504"/>
                  </a:cubicBezTo>
                  <a:cubicBezTo>
                    <a:pt x="1111" y="6217"/>
                    <a:pt x="1976" y="6610"/>
                    <a:pt x="2833" y="6610"/>
                  </a:cubicBezTo>
                  <a:cubicBezTo>
                    <a:pt x="3030" y="6610"/>
                    <a:pt x="3225" y="6589"/>
                    <a:pt x="3416" y="6547"/>
                  </a:cubicBezTo>
                  <a:cubicBezTo>
                    <a:pt x="3720" y="6488"/>
                    <a:pt x="4026" y="6370"/>
                    <a:pt x="4262" y="6173"/>
                  </a:cubicBezTo>
                  <a:cubicBezTo>
                    <a:pt x="4577" y="5927"/>
                    <a:pt x="4794" y="5573"/>
                    <a:pt x="4960" y="5218"/>
                  </a:cubicBezTo>
                  <a:cubicBezTo>
                    <a:pt x="5345" y="4411"/>
                    <a:pt x="5443" y="3703"/>
                    <a:pt x="5463" y="2817"/>
                  </a:cubicBezTo>
                  <a:cubicBezTo>
                    <a:pt x="5482" y="2060"/>
                    <a:pt x="5167" y="1095"/>
                    <a:pt x="4538" y="613"/>
                  </a:cubicBezTo>
                  <a:cubicBezTo>
                    <a:pt x="4232" y="377"/>
                    <a:pt x="3878" y="229"/>
                    <a:pt x="3504" y="121"/>
                  </a:cubicBezTo>
                  <a:cubicBezTo>
                    <a:pt x="3242" y="52"/>
                    <a:pt x="2974" y="0"/>
                    <a:pt x="2704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4"/>
            <p:cNvSpPr/>
            <p:nvPr/>
          </p:nvSpPr>
          <p:spPr>
            <a:xfrm>
              <a:off x="1953208" y="2086687"/>
              <a:ext cx="302662" cy="265534"/>
            </a:xfrm>
            <a:custGeom>
              <a:avLst/>
              <a:gdLst/>
              <a:ahLst/>
              <a:cxnLst/>
              <a:rect l="l" t="t" r="r" b="b"/>
              <a:pathLst>
                <a:path w="1663" h="1459" extrusionOk="0">
                  <a:moveTo>
                    <a:pt x="829" y="0"/>
                  </a:moveTo>
                  <a:cubicBezTo>
                    <a:pt x="715" y="0"/>
                    <a:pt x="600" y="27"/>
                    <a:pt x="492" y="83"/>
                  </a:cubicBezTo>
                  <a:cubicBezTo>
                    <a:pt x="138" y="280"/>
                    <a:pt x="0" y="723"/>
                    <a:pt x="197" y="1078"/>
                  </a:cubicBezTo>
                  <a:cubicBezTo>
                    <a:pt x="326" y="1322"/>
                    <a:pt x="576" y="1458"/>
                    <a:pt x="836" y="1458"/>
                  </a:cubicBezTo>
                  <a:cubicBezTo>
                    <a:pt x="953" y="1458"/>
                    <a:pt x="1071" y="1431"/>
                    <a:pt x="1181" y="1373"/>
                  </a:cubicBezTo>
                  <a:cubicBezTo>
                    <a:pt x="1535" y="1185"/>
                    <a:pt x="1663" y="743"/>
                    <a:pt x="1476" y="389"/>
                  </a:cubicBezTo>
                  <a:cubicBezTo>
                    <a:pt x="1346" y="142"/>
                    <a:pt x="1091" y="0"/>
                    <a:pt x="829" y="0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4"/>
            <p:cNvSpPr/>
            <p:nvPr/>
          </p:nvSpPr>
          <p:spPr>
            <a:xfrm>
              <a:off x="1471280" y="2020258"/>
              <a:ext cx="303026" cy="265352"/>
            </a:xfrm>
            <a:custGeom>
              <a:avLst/>
              <a:gdLst/>
              <a:ahLst/>
              <a:cxnLst/>
              <a:rect l="l" t="t" r="r" b="b"/>
              <a:pathLst>
                <a:path w="1665" h="1458" extrusionOk="0">
                  <a:moveTo>
                    <a:pt x="830" y="1"/>
                  </a:moveTo>
                  <a:cubicBezTo>
                    <a:pt x="716" y="1"/>
                    <a:pt x="600" y="28"/>
                    <a:pt x="493" y="85"/>
                  </a:cubicBezTo>
                  <a:cubicBezTo>
                    <a:pt x="138" y="281"/>
                    <a:pt x="1" y="714"/>
                    <a:pt x="197" y="1069"/>
                  </a:cubicBezTo>
                  <a:cubicBezTo>
                    <a:pt x="328" y="1315"/>
                    <a:pt x="582" y="1457"/>
                    <a:pt x="844" y="1457"/>
                  </a:cubicBezTo>
                  <a:cubicBezTo>
                    <a:pt x="958" y="1457"/>
                    <a:pt x="1074" y="1430"/>
                    <a:pt x="1182" y="1373"/>
                  </a:cubicBezTo>
                  <a:cubicBezTo>
                    <a:pt x="1536" y="1177"/>
                    <a:pt x="1664" y="734"/>
                    <a:pt x="1477" y="389"/>
                  </a:cubicBezTo>
                  <a:cubicBezTo>
                    <a:pt x="1347" y="143"/>
                    <a:pt x="1092" y="1"/>
                    <a:pt x="830" y="1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4"/>
            <p:cNvSpPr/>
            <p:nvPr/>
          </p:nvSpPr>
          <p:spPr>
            <a:xfrm>
              <a:off x="1982874" y="1983494"/>
              <a:ext cx="84083" cy="59513"/>
            </a:xfrm>
            <a:custGeom>
              <a:avLst/>
              <a:gdLst/>
              <a:ahLst/>
              <a:cxnLst/>
              <a:rect l="l" t="t" r="r" b="b"/>
              <a:pathLst>
                <a:path w="462" h="327" extrusionOk="0">
                  <a:moveTo>
                    <a:pt x="229" y="0"/>
                  </a:moveTo>
                  <a:cubicBezTo>
                    <a:pt x="205" y="0"/>
                    <a:pt x="179" y="6"/>
                    <a:pt x="152" y="20"/>
                  </a:cubicBezTo>
                  <a:cubicBezTo>
                    <a:pt x="0" y="105"/>
                    <a:pt x="87" y="327"/>
                    <a:pt x="232" y="327"/>
                  </a:cubicBezTo>
                  <a:cubicBezTo>
                    <a:pt x="257" y="327"/>
                    <a:pt x="283" y="320"/>
                    <a:pt x="310" y="306"/>
                  </a:cubicBezTo>
                  <a:cubicBezTo>
                    <a:pt x="461" y="222"/>
                    <a:pt x="375" y="0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4"/>
            <p:cNvSpPr/>
            <p:nvPr/>
          </p:nvSpPr>
          <p:spPr>
            <a:xfrm>
              <a:off x="1633621" y="1935083"/>
              <a:ext cx="83719" cy="59513"/>
            </a:xfrm>
            <a:custGeom>
              <a:avLst/>
              <a:gdLst/>
              <a:ahLst/>
              <a:cxnLst/>
              <a:rect l="l" t="t" r="r" b="b"/>
              <a:pathLst>
                <a:path w="460" h="327" extrusionOk="0">
                  <a:moveTo>
                    <a:pt x="226" y="1"/>
                  </a:moveTo>
                  <a:cubicBezTo>
                    <a:pt x="202" y="1"/>
                    <a:pt x="177" y="7"/>
                    <a:pt x="152" y="21"/>
                  </a:cubicBezTo>
                  <a:cubicBezTo>
                    <a:pt x="0" y="105"/>
                    <a:pt x="87" y="327"/>
                    <a:pt x="226" y="327"/>
                  </a:cubicBezTo>
                  <a:cubicBezTo>
                    <a:pt x="250" y="327"/>
                    <a:pt x="274" y="320"/>
                    <a:pt x="300" y="306"/>
                  </a:cubicBezTo>
                  <a:cubicBezTo>
                    <a:pt x="460" y="222"/>
                    <a:pt x="367" y="1"/>
                    <a:pt x="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4"/>
            <p:cNvSpPr/>
            <p:nvPr/>
          </p:nvSpPr>
          <p:spPr>
            <a:xfrm>
              <a:off x="2003257" y="1847906"/>
              <a:ext cx="125578" cy="76257"/>
            </a:xfrm>
            <a:custGeom>
              <a:avLst/>
              <a:gdLst/>
              <a:ahLst/>
              <a:cxnLst/>
              <a:rect l="l" t="t" r="r" b="b"/>
              <a:pathLst>
                <a:path w="690" h="419" extrusionOk="0">
                  <a:moveTo>
                    <a:pt x="314" y="0"/>
                  </a:moveTo>
                  <a:cubicBezTo>
                    <a:pt x="283" y="0"/>
                    <a:pt x="250" y="6"/>
                    <a:pt x="217" y="18"/>
                  </a:cubicBezTo>
                  <a:cubicBezTo>
                    <a:pt x="80" y="67"/>
                    <a:pt x="1" y="225"/>
                    <a:pt x="119" y="323"/>
                  </a:cubicBezTo>
                  <a:cubicBezTo>
                    <a:pt x="207" y="392"/>
                    <a:pt x="345" y="382"/>
                    <a:pt x="463" y="402"/>
                  </a:cubicBezTo>
                  <a:cubicBezTo>
                    <a:pt x="492" y="412"/>
                    <a:pt x="524" y="419"/>
                    <a:pt x="555" y="419"/>
                  </a:cubicBezTo>
                  <a:cubicBezTo>
                    <a:pt x="586" y="419"/>
                    <a:pt x="616" y="411"/>
                    <a:pt x="640" y="392"/>
                  </a:cubicBezTo>
                  <a:cubicBezTo>
                    <a:pt x="690" y="352"/>
                    <a:pt x="679" y="273"/>
                    <a:pt x="650" y="225"/>
                  </a:cubicBezTo>
                  <a:cubicBezTo>
                    <a:pt x="593" y="119"/>
                    <a:pt x="463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4"/>
            <p:cNvSpPr/>
            <p:nvPr/>
          </p:nvSpPr>
          <p:spPr>
            <a:xfrm>
              <a:off x="1663105" y="1802407"/>
              <a:ext cx="111200" cy="60969"/>
            </a:xfrm>
            <a:custGeom>
              <a:avLst/>
              <a:gdLst/>
              <a:ahLst/>
              <a:cxnLst/>
              <a:rect l="l" t="t" r="r" b="b"/>
              <a:pathLst>
                <a:path w="611" h="335" extrusionOk="0">
                  <a:moveTo>
                    <a:pt x="392" y="1"/>
                  </a:moveTo>
                  <a:cubicBezTo>
                    <a:pt x="289" y="1"/>
                    <a:pt x="168" y="54"/>
                    <a:pt x="88" y="120"/>
                  </a:cubicBezTo>
                  <a:cubicBezTo>
                    <a:pt x="39" y="160"/>
                    <a:pt x="0" y="209"/>
                    <a:pt x="20" y="258"/>
                  </a:cubicBezTo>
                  <a:cubicBezTo>
                    <a:pt x="39" y="297"/>
                    <a:pt x="98" y="307"/>
                    <a:pt x="147" y="307"/>
                  </a:cubicBezTo>
                  <a:cubicBezTo>
                    <a:pt x="214" y="314"/>
                    <a:pt x="286" y="334"/>
                    <a:pt x="356" y="334"/>
                  </a:cubicBezTo>
                  <a:cubicBezTo>
                    <a:pt x="389" y="334"/>
                    <a:pt x="421" y="330"/>
                    <a:pt x="453" y="317"/>
                  </a:cubicBezTo>
                  <a:cubicBezTo>
                    <a:pt x="590" y="268"/>
                    <a:pt x="610" y="120"/>
                    <a:pt x="521" y="42"/>
                  </a:cubicBezTo>
                  <a:cubicBezTo>
                    <a:pt x="486" y="13"/>
                    <a:pt x="441" y="1"/>
                    <a:pt x="3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4"/>
            <p:cNvSpPr/>
            <p:nvPr/>
          </p:nvSpPr>
          <p:spPr>
            <a:xfrm>
              <a:off x="1842190" y="2209171"/>
              <a:ext cx="112838" cy="64791"/>
            </a:xfrm>
            <a:custGeom>
              <a:avLst/>
              <a:gdLst/>
              <a:ahLst/>
              <a:cxnLst/>
              <a:rect l="l" t="t" r="r" b="b"/>
              <a:pathLst>
                <a:path w="620" h="356" extrusionOk="0">
                  <a:moveTo>
                    <a:pt x="550" y="1"/>
                  </a:moveTo>
                  <a:cubicBezTo>
                    <a:pt x="532" y="1"/>
                    <a:pt x="518" y="11"/>
                    <a:pt x="512" y="31"/>
                  </a:cubicBezTo>
                  <a:cubicBezTo>
                    <a:pt x="445" y="165"/>
                    <a:pt x="292" y="256"/>
                    <a:pt x="145" y="256"/>
                  </a:cubicBezTo>
                  <a:cubicBezTo>
                    <a:pt x="119" y="256"/>
                    <a:pt x="94" y="253"/>
                    <a:pt x="69" y="247"/>
                  </a:cubicBezTo>
                  <a:cubicBezTo>
                    <a:pt x="63" y="245"/>
                    <a:pt x="58" y="244"/>
                    <a:pt x="54" y="244"/>
                  </a:cubicBezTo>
                  <a:cubicBezTo>
                    <a:pt x="33" y="244"/>
                    <a:pt x="18" y="262"/>
                    <a:pt x="10" y="287"/>
                  </a:cubicBezTo>
                  <a:cubicBezTo>
                    <a:pt x="0" y="316"/>
                    <a:pt x="20" y="346"/>
                    <a:pt x="49" y="346"/>
                  </a:cubicBezTo>
                  <a:cubicBezTo>
                    <a:pt x="79" y="355"/>
                    <a:pt x="108" y="355"/>
                    <a:pt x="147" y="355"/>
                  </a:cubicBezTo>
                  <a:cubicBezTo>
                    <a:pt x="335" y="355"/>
                    <a:pt x="521" y="247"/>
                    <a:pt x="600" y="79"/>
                  </a:cubicBezTo>
                  <a:cubicBezTo>
                    <a:pt x="620" y="50"/>
                    <a:pt x="610" y="20"/>
                    <a:pt x="580" y="11"/>
                  </a:cubicBezTo>
                  <a:cubicBezTo>
                    <a:pt x="570" y="4"/>
                    <a:pt x="559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4"/>
            <p:cNvSpPr/>
            <p:nvPr/>
          </p:nvSpPr>
          <p:spPr>
            <a:xfrm>
              <a:off x="1784861" y="1918703"/>
              <a:ext cx="89725" cy="219125"/>
            </a:xfrm>
            <a:custGeom>
              <a:avLst/>
              <a:gdLst/>
              <a:ahLst/>
              <a:cxnLst/>
              <a:rect l="l" t="t" r="r" b="b"/>
              <a:pathLst>
                <a:path w="493" h="1204" extrusionOk="0">
                  <a:moveTo>
                    <a:pt x="409" y="0"/>
                  </a:moveTo>
                  <a:cubicBezTo>
                    <a:pt x="404" y="0"/>
                    <a:pt x="399" y="1"/>
                    <a:pt x="394" y="3"/>
                  </a:cubicBezTo>
                  <a:cubicBezTo>
                    <a:pt x="374" y="3"/>
                    <a:pt x="354" y="32"/>
                    <a:pt x="354" y="52"/>
                  </a:cubicBezTo>
                  <a:cubicBezTo>
                    <a:pt x="384" y="288"/>
                    <a:pt x="305" y="534"/>
                    <a:pt x="147" y="702"/>
                  </a:cubicBezTo>
                  <a:lnTo>
                    <a:pt x="128" y="721"/>
                  </a:lnTo>
                  <a:cubicBezTo>
                    <a:pt x="79" y="770"/>
                    <a:pt x="29" y="820"/>
                    <a:pt x="20" y="888"/>
                  </a:cubicBezTo>
                  <a:cubicBezTo>
                    <a:pt x="0" y="997"/>
                    <a:pt x="79" y="1105"/>
                    <a:pt x="246" y="1194"/>
                  </a:cubicBezTo>
                  <a:cubicBezTo>
                    <a:pt x="246" y="1203"/>
                    <a:pt x="256" y="1203"/>
                    <a:pt x="266" y="1203"/>
                  </a:cubicBezTo>
                  <a:cubicBezTo>
                    <a:pt x="285" y="1203"/>
                    <a:pt x="305" y="1194"/>
                    <a:pt x="315" y="1174"/>
                  </a:cubicBezTo>
                  <a:cubicBezTo>
                    <a:pt x="325" y="1154"/>
                    <a:pt x="315" y="1115"/>
                    <a:pt x="295" y="1105"/>
                  </a:cubicBezTo>
                  <a:cubicBezTo>
                    <a:pt x="167" y="1036"/>
                    <a:pt x="108" y="967"/>
                    <a:pt x="118" y="908"/>
                  </a:cubicBezTo>
                  <a:cubicBezTo>
                    <a:pt x="128" y="869"/>
                    <a:pt x="158" y="829"/>
                    <a:pt x="197" y="790"/>
                  </a:cubicBezTo>
                  <a:lnTo>
                    <a:pt x="217" y="770"/>
                  </a:lnTo>
                  <a:cubicBezTo>
                    <a:pt x="403" y="584"/>
                    <a:pt x="492" y="308"/>
                    <a:pt x="453" y="42"/>
                  </a:cubicBezTo>
                  <a:cubicBezTo>
                    <a:pt x="453" y="18"/>
                    <a:pt x="432" y="0"/>
                    <a:pt x="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4"/>
            <p:cNvSpPr/>
            <p:nvPr/>
          </p:nvSpPr>
          <p:spPr>
            <a:xfrm>
              <a:off x="2259327" y="1983494"/>
              <a:ext cx="283188" cy="284644"/>
            </a:xfrm>
            <a:custGeom>
              <a:avLst/>
              <a:gdLst/>
              <a:ahLst/>
              <a:cxnLst/>
              <a:rect l="l" t="t" r="r" b="b"/>
              <a:pathLst>
                <a:path w="1556" h="1564" extrusionOk="0">
                  <a:moveTo>
                    <a:pt x="916" y="1"/>
                  </a:moveTo>
                  <a:cubicBezTo>
                    <a:pt x="709" y="1"/>
                    <a:pt x="523" y="109"/>
                    <a:pt x="385" y="257"/>
                  </a:cubicBezTo>
                  <a:cubicBezTo>
                    <a:pt x="247" y="405"/>
                    <a:pt x="168" y="591"/>
                    <a:pt x="99" y="779"/>
                  </a:cubicBezTo>
                  <a:cubicBezTo>
                    <a:pt x="1" y="1064"/>
                    <a:pt x="188" y="1428"/>
                    <a:pt x="453" y="1527"/>
                  </a:cubicBezTo>
                  <a:cubicBezTo>
                    <a:pt x="522" y="1552"/>
                    <a:pt x="592" y="1563"/>
                    <a:pt x="662" y="1563"/>
                  </a:cubicBezTo>
                  <a:cubicBezTo>
                    <a:pt x="865" y="1563"/>
                    <a:pt x="1068" y="1466"/>
                    <a:pt x="1221" y="1319"/>
                  </a:cubicBezTo>
                  <a:cubicBezTo>
                    <a:pt x="1428" y="1123"/>
                    <a:pt x="1556" y="827"/>
                    <a:pt x="1507" y="542"/>
                  </a:cubicBezTo>
                  <a:cubicBezTo>
                    <a:pt x="1448" y="257"/>
                    <a:pt x="1201" y="11"/>
                    <a:pt x="916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4"/>
            <p:cNvSpPr/>
            <p:nvPr/>
          </p:nvSpPr>
          <p:spPr>
            <a:xfrm>
              <a:off x="2298821" y="2047375"/>
              <a:ext cx="118298" cy="138864"/>
            </a:xfrm>
            <a:custGeom>
              <a:avLst/>
              <a:gdLst/>
              <a:ahLst/>
              <a:cxnLst/>
              <a:rect l="l" t="t" r="r" b="b"/>
              <a:pathLst>
                <a:path w="650" h="763" extrusionOk="0">
                  <a:moveTo>
                    <a:pt x="593" y="1"/>
                  </a:moveTo>
                  <a:cubicBezTo>
                    <a:pt x="586" y="1"/>
                    <a:pt x="578" y="2"/>
                    <a:pt x="571" y="4"/>
                  </a:cubicBezTo>
                  <a:cubicBezTo>
                    <a:pt x="562" y="4"/>
                    <a:pt x="227" y="142"/>
                    <a:pt x="177" y="369"/>
                  </a:cubicBezTo>
                  <a:cubicBezTo>
                    <a:pt x="177" y="388"/>
                    <a:pt x="188" y="408"/>
                    <a:pt x="207" y="417"/>
                  </a:cubicBezTo>
                  <a:cubicBezTo>
                    <a:pt x="236" y="437"/>
                    <a:pt x="315" y="496"/>
                    <a:pt x="295" y="555"/>
                  </a:cubicBezTo>
                  <a:cubicBezTo>
                    <a:pt x="295" y="585"/>
                    <a:pt x="266" y="614"/>
                    <a:pt x="227" y="634"/>
                  </a:cubicBezTo>
                  <a:cubicBezTo>
                    <a:pt x="202" y="653"/>
                    <a:pt x="169" y="660"/>
                    <a:pt x="134" y="660"/>
                  </a:cubicBezTo>
                  <a:cubicBezTo>
                    <a:pt x="113" y="660"/>
                    <a:pt x="91" y="657"/>
                    <a:pt x="69" y="654"/>
                  </a:cubicBezTo>
                  <a:cubicBezTo>
                    <a:pt x="40" y="654"/>
                    <a:pt x="10" y="664"/>
                    <a:pt x="10" y="693"/>
                  </a:cubicBezTo>
                  <a:cubicBezTo>
                    <a:pt x="0" y="723"/>
                    <a:pt x="20" y="752"/>
                    <a:pt x="50" y="752"/>
                  </a:cubicBezTo>
                  <a:cubicBezTo>
                    <a:pt x="79" y="762"/>
                    <a:pt x="99" y="762"/>
                    <a:pt x="129" y="762"/>
                  </a:cubicBezTo>
                  <a:cubicBezTo>
                    <a:pt x="177" y="762"/>
                    <a:pt x="227" y="752"/>
                    <a:pt x="276" y="732"/>
                  </a:cubicBezTo>
                  <a:cubicBezTo>
                    <a:pt x="345" y="693"/>
                    <a:pt x="384" y="644"/>
                    <a:pt x="404" y="575"/>
                  </a:cubicBezTo>
                  <a:cubicBezTo>
                    <a:pt x="424" y="476"/>
                    <a:pt x="335" y="388"/>
                    <a:pt x="286" y="349"/>
                  </a:cubicBezTo>
                  <a:cubicBezTo>
                    <a:pt x="335" y="231"/>
                    <a:pt x="532" y="132"/>
                    <a:pt x="610" y="102"/>
                  </a:cubicBezTo>
                  <a:cubicBezTo>
                    <a:pt x="630" y="93"/>
                    <a:pt x="650" y="63"/>
                    <a:pt x="640" y="34"/>
                  </a:cubicBezTo>
                  <a:cubicBezTo>
                    <a:pt x="633" y="11"/>
                    <a:pt x="614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4"/>
            <p:cNvSpPr/>
            <p:nvPr/>
          </p:nvSpPr>
          <p:spPr>
            <a:xfrm>
              <a:off x="1197374" y="1803498"/>
              <a:ext cx="272450" cy="289922"/>
            </a:xfrm>
            <a:custGeom>
              <a:avLst/>
              <a:gdLst/>
              <a:ahLst/>
              <a:cxnLst/>
              <a:rect l="l" t="t" r="r" b="b"/>
              <a:pathLst>
                <a:path w="1497" h="1593" extrusionOk="0">
                  <a:moveTo>
                    <a:pt x="687" y="1"/>
                  </a:moveTo>
                  <a:cubicBezTo>
                    <a:pt x="427" y="1"/>
                    <a:pt x="180" y="196"/>
                    <a:pt x="99" y="449"/>
                  </a:cubicBezTo>
                  <a:cubicBezTo>
                    <a:pt x="0" y="724"/>
                    <a:pt x="79" y="1039"/>
                    <a:pt x="256" y="1265"/>
                  </a:cubicBezTo>
                  <a:cubicBezTo>
                    <a:pt x="399" y="1451"/>
                    <a:pt x="629" y="1593"/>
                    <a:pt x="865" y="1593"/>
                  </a:cubicBezTo>
                  <a:cubicBezTo>
                    <a:pt x="905" y="1593"/>
                    <a:pt x="945" y="1589"/>
                    <a:pt x="984" y="1580"/>
                  </a:cubicBezTo>
                  <a:cubicBezTo>
                    <a:pt x="1250" y="1531"/>
                    <a:pt x="1496" y="1197"/>
                    <a:pt x="1447" y="902"/>
                  </a:cubicBezTo>
                  <a:cubicBezTo>
                    <a:pt x="1407" y="705"/>
                    <a:pt x="1358" y="508"/>
                    <a:pt x="1240" y="340"/>
                  </a:cubicBezTo>
                  <a:cubicBezTo>
                    <a:pt x="1132" y="173"/>
                    <a:pt x="965" y="36"/>
                    <a:pt x="758" y="6"/>
                  </a:cubicBezTo>
                  <a:cubicBezTo>
                    <a:pt x="734" y="2"/>
                    <a:pt x="711" y="1"/>
                    <a:pt x="68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4"/>
            <p:cNvSpPr/>
            <p:nvPr/>
          </p:nvSpPr>
          <p:spPr>
            <a:xfrm>
              <a:off x="1333508" y="1870110"/>
              <a:ext cx="96823" cy="151240"/>
            </a:xfrm>
            <a:custGeom>
              <a:avLst/>
              <a:gdLst/>
              <a:ahLst/>
              <a:cxnLst/>
              <a:rect l="l" t="t" r="r" b="b"/>
              <a:pathLst>
                <a:path w="532" h="831" extrusionOk="0">
                  <a:moveTo>
                    <a:pt x="61" y="0"/>
                  </a:moveTo>
                  <a:cubicBezTo>
                    <a:pt x="44" y="0"/>
                    <a:pt x="24" y="10"/>
                    <a:pt x="10" y="24"/>
                  </a:cubicBezTo>
                  <a:cubicBezTo>
                    <a:pt x="0" y="53"/>
                    <a:pt x="10" y="83"/>
                    <a:pt x="29" y="92"/>
                  </a:cubicBezTo>
                  <a:cubicBezTo>
                    <a:pt x="99" y="132"/>
                    <a:pt x="276" y="260"/>
                    <a:pt x="305" y="398"/>
                  </a:cubicBezTo>
                  <a:cubicBezTo>
                    <a:pt x="256" y="427"/>
                    <a:pt x="158" y="496"/>
                    <a:pt x="167" y="595"/>
                  </a:cubicBezTo>
                  <a:cubicBezTo>
                    <a:pt x="167" y="732"/>
                    <a:pt x="296" y="831"/>
                    <a:pt x="473" y="831"/>
                  </a:cubicBezTo>
                  <a:lnTo>
                    <a:pt x="482" y="831"/>
                  </a:lnTo>
                  <a:cubicBezTo>
                    <a:pt x="512" y="831"/>
                    <a:pt x="532" y="801"/>
                    <a:pt x="532" y="781"/>
                  </a:cubicBezTo>
                  <a:cubicBezTo>
                    <a:pt x="532" y="752"/>
                    <a:pt x="512" y="732"/>
                    <a:pt x="482" y="732"/>
                  </a:cubicBezTo>
                  <a:cubicBezTo>
                    <a:pt x="364" y="732"/>
                    <a:pt x="266" y="673"/>
                    <a:pt x="266" y="595"/>
                  </a:cubicBezTo>
                  <a:cubicBezTo>
                    <a:pt x="266" y="536"/>
                    <a:pt x="355" y="486"/>
                    <a:pt x="384" y="477"/>
                  </a:cubicBezTo>
                  <a:cubicBezTo>
                    <a:pt x="403" y="466"/>
                    <a:pt x="414" y="447"/>
                    <a:pt x="414" y="427"/>
                  </a:cubicBezTo>
                  <a:cubicBezTo>
                    <a:pt x="403" y="201"/>
                    <a:pt x="99" y="14"/>
                    <a:pt x="79" y="4"/>
                  </a:cubicBezTo>
                  <a:cubicBezTo>
                    <a:pt x="74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4"/>
            <p:cNvSpPr/>
            <p:nvPr/>
          </p:nvSpPr>
          <p:spPr>
            <a:xfrm>
              <a:off x="1693316" y="2590820"/>
              <a:ext cx="20020" cy="105741"/>
            </a:xfrm>
            <a:custGeom>
              <a:avLst/>
              <a:gdLst/>
              <a:ahLst/>
              <a:cxnLst/>
              <a:rect l="l" t="t" r="r" b="b"/>
              <a:pathLst>
                <a:path w="110" h="581" extrusionOk="0">
                  <a:moveTo>
                    <a:pt x="60" y="0"/>
                  </a:moveTo>
                  <a:cubicBezTo>
                    <a:pt x="31" y="0"/>
                    <a:pt x="1" y="20"/>
                    <a:pt x="1" y="49"/>
                  </a:cubicBezTo>
                  <a:lnTo>
                    <a:pt x="1" y="532"/>
                  </a:lnTo>
                  <a:cubicBezTo>
                    <a:pt x="1" y="561"/>
                    <a:pt x="31" y="581"/>
                    <a:pt x="60" y="581"/>
                  </a:cubicBezTo>
                  <a:cubicBezTo>
                    <a:pt x="80" y="581"/>
                    <a:pt x="110" y="561"/>
                    <a:pt x="110" y="532"/>
                  </a:cubicBezTo>
                  <a:lnTo>
                    <a:pt x="110" y="49"/>
                  </a:lnTo>
                  <a:cubicBezTo>
                    <a:pt x="110" y="20"/>
                    <a:pt x="80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4"/>
            <p:cNvSpPr/>
            <p:nvPr/>
          </p:nvSpPr>
          <p:spPr>
            <a:xfrm>
              <a:off x="1754285" y="2590820"/>
              <a:ext cx="18018" cy="105741"/>
            </a:xfrm>
            <a:custGeom>
              <a:avLst/>
              <a:gdLst/>
              <a:ahLst/>
              <a:cxnLst/>
              <a:rect l="l" t="t" r="r" b="b"/>
              <a:pathLst>
                <a:path w="99" h="581" extrusionOk="0">
                  <a:moveTo>
                    <a:pt x="50" y="0"/>
                  </a:moveTo>
                  <a:cubicBezTo>
                    <a:pt x="20" y="0"/>
                    <a:pt x="1" y="20"/>
                    <a:pt x="1" y="49"/>
                  </a:cubicBezTo>
                  <a:lnTo>
                    <a:pt x="1" y="532"/>
                  </a:lnTo>
                  <a:cubicBezTo>
                    <a:pt x="1" y="561"/>
                    <a:pt x="20" y="581"/>
                    <a:pt x="50" y="581"/>
                  </a:cubicBezTo>
                  <a:cubicBezTo>
                    <a:pt x="79" y="581"/>
                    <a:pt x="99" y="561"/>
                    <a:pt x="99" y="532"/>
                  </a:cubicBezTo>
                  <a:lnTo>
                    <a:pt x="99" y="49"/>
                  </a:lnTo>
                  <a:cubicBezTo>
                    <a:pt x="99" y="20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4"/>
            <p:cNvSpPr/>
            <p:nvPr/>
          </p:nvSpPr>
          <p:spPr>
            <a:xfrm>
              <a:off x="1813434" y="2590820"/>
              <a:ext cx="18200" cy="105741"/>
            </a:xfrm>
            <a:custGeom>
              <a:avLst/>
              <a:gdLst/>
              <a:ahLst/>
              <a:cxnLst/>
              <a:rect l="l" t="t" r="r" b="b"/>
              <a:pathLst>
                <a:path w="100" h="581" extrusionOk="0">
                  <a:moveTo>
                    <a:pt x="49" y="0"/>
                  </a:moveTo>
                  <a:cubicBezTo>
                    <a:pt x="20" y="0"/>
                    <a:pt x="1" y="20"/>
                    <a:pt x="1" y="49"/>
                  </a:cubicBezTo>
                  <a:lnTo>
                    <a:pt x="1" y="532"/>
                  </a:lnTo>
                  <a:cubicBezTo>
                    <a:pt x="1" y="561"/>
                    <a:pt x="20" y="581"/>
                    <a:pt x="49" y="581"/>
                  </a:cubicBezTo>
                  <a:cubicBezTo>
                    <a:pt x="79" y="581"/>
                    <a:pt x="99" y="561"/>
                    <a:pt x="99" y="532"/>
                  </a:cubicBezTo>
                  <a:lnTo>
                    <a:pt x="99" y="49"/>
                  </a:lnTo>
                  <a:cubicBezTo>
                    <a:pt x="99" y="20"/>
                    <a:pt x="79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4"/>
            <p:cNvSpPr/>
            <p:nvPr/>
          </p:nvSpPr>
          <p:spPr>
            <a:xfrm>
              <a:off x="1872583" y="2590820"/>
              <a:ext cx="18018" cy="105741"/>
            </a:xfrm>
            <a:custGeom>
              <a:avLst/>
              <a:gdLst/>
              <a:ahLst/>
              <a:cxnLst/>
              <a:rect l="l" t="t" r="r" b="b"/>
              <a:pathLst>
                <a:path w="99" h="581" extrusionOk="0">
                  <a:moveTo>
                    <a:pt x="50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532"/>
                  </a:lnTo>
                  <a:cubicBezTo>
                    <a:pt x="0" y="561"/>
                    <a:pt x="20" y="581"/>
                    <a:pt x="50" y="581"/>
                  </a:cubicBezTo>
                  <a:cubicBezTo>
                    <a:pt x="79" y="581"/>
                    <a:pt x="98" y="561"/>
                    <a:pt x="98" y="532"/>
                  </a:cubicBezTo>
                  <a:lnTo>
                    <a:pt x="98" y="49"/>
                  </a:lnTo>
                  <a:cubicBezTo>
                    <a:pt x="98" y="20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4"/>
            <p:cNvSpPr/>
            <p:nvPr/>
          </p:nvSpPr>
          <p:spPr>
            <a:xfrm>
              <a:off x="2133931" y="2717854"/>
              <a:ext cx="874316" cy="517965"/>
            </a:xfrm>
            <a:custGeom>
              <a:avLst/>
              <a:gdLst/>
              <a:ahLst/>
              <a:cxnLst/>
              <a:rect l="l" t="t" r="r" b="b"/>
              <a:pathLst>
                <a:path w="4804" h="2846" extrusionOk="0">
                  <a:moveTo>
                    <a:pt x="1" y="1"/>
                  </a:moveTo>
                  <a:lnTo>
                    <a:pt x="346" y="2825"/>
                  </a:lnTo>
                  <a:lnTo>
                    <a:pt x="4803" y="2845"/>
                  </a:lnTo>
                  <a:lnTo>
                    <a:pt x="4803" y="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4"/>
            <p:cNvSpPr/>
            <p:nvPr/>
          </p:nvSpPr>
          <p:spPr>
            <a:xfrm>
              <a:off x="24220" y="2611022"/>
              <a:ext cx="1513673" cy="1252689"/>
            </a:xfrm>
            <a:custGeom>
              <a:avLst/>
              <a:gdLst/>
              <a:ahLst/>
              <a:cxnLst/>
              <a:rect l="l" t="t" r="r" b="b"/>
              <a:pathLst>
                <a:path w="8317" h="6883" extrusionOk="0">
                  <a:moveTo>
                    <a:pt x="6807" y="1"/>
                  </a:moveTo>
                  <a:cubicBezTo>
                    <a:pt x="6515" y="1"/>
                    <a:pt x="6221" y="96"/>
                    <a:pt x="5974" y="292"/>
                  </a:cubicBezTo>
                  <a:lnTo>
                    <a:pt x="680" y="4495"/>
                  </a:lnTo>
                  <a:cubicBezTo>
                    <a:pt x="89" y="4948"/>
                    <a:pt x="0" y="5794"/>
                    <a:pt x="453" y="6374"/>
                  </a:cubicBezTo>
                  <a:cubicBezTo>
                    <a:pt x="719" y="6708"/>
                    <a:pt x="1112" y="6883"/>
                    <a:pt x="1508" y="6883"/>
                  </a:cubicBezTo>
                  <a:cubicBezTo>
                    <a:pt x="1801" y="6883"/>
                    <a:pt x="2096" y="6787"/>
                    <a:pt x="2342" y="6591"/>
                  </a:cubicBezTo>
                  <a:lnTo>
                    <a:pt x="7637" y="2389"/>
                  </a:lnTo>
                  <a:cubicBezTo>
                    <a:pt x="8218" y="1936"/>
                    <a:pt x="8316" y="1090"/>
                    <a:pt x="7853" y="509"/>
                  </a:cubicBezTo>
                  <a:cubicBezTo>
                    <a:pt x="7593" y="175"/>
                    <a:pt x="7202" y="1"/>
                    <a:pt x="680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4"/>
            <p:cNvSpPr/>
            <p:nvPr/>
          </p:nvSpPr>
          <p:spPr>
            <a:xfrm>
              <a:off x="683232" y="2611022"/>
              <a:ext cx="854660" cy="739274"/>
            </a:xfrm>
            <a:custGeom>
              <a:avLst/>
              <a:gdLst/>
              <a:ahLst/>
              <a:cxnLst/>
              <a:rect l="l" t="t" r="r" b="b"/>
              <a:pathLst>
                <a:path w="4696" h="4062" extrusionOk="0">
                  <a:moveTo>
                    <a:pt x="3186" y="1"/>
                  </a:moveTo>
                  <a:cubicBezTo>
                    <a:pt x="2894" y="1"/>
                    <a:pt x="2600" y="96"/>
                    <a:pt x="2353" y="292"/>
                  </a:cubicBezTo>
                  <a:lnTo>
                    <a:pt x="1" y="2153"/>
                  </a:lnTo>
                  <a:cubicBezTo>
                    <a:pt x="424" y="2586"/>
                    <a:pt x="857" y="3008"/>
                    <a:pt x="1290" y="3441"/>
                  </a:cubicBezTo>
                  <a:cubicBezTo>
                    <a:pt x="1496" y="3649"/>
                    <a:pt x="1704" y="3855"/>
                    <a:pt x="1920" y="4062"/>
                  </a:cubicBezTo>
                  <a:lnTo>
                    <a:pt x="4016" y="2389"/>
                  </a:lnTo>
                  <a:cubicBezTo>
                    <a:pt x="4597" y="1936"/>
                    <a:pt x="4695" y="1090"/>
                    <a:pt x="4232" y="509"/>
                  </a:cubicBezTo>
                  <a:cubicBezTo>
                    <a:pt x="3972" y="175"/>
                    <a:pt x="3581" y="1"/>
                    <a:pt x="3186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4"/>
            <p:cNvSpPr/>
            <p:nvPr/>
          </p:nvSpPr>
          <p:spPr>
            <a:xfrm>
              <a:off x="683232" y="2691101"/>
              <a:ext cx="1812695" cy="1787579"/>
            </a:xfrm>
            <a:custGeom>
              <a:avLst/>
              <a:gdLst/>
              <a:ahLst/>
              <a:cxnLst/>
              <a:rect l="l" t="t" r="r" b="b"/>
              <a:pathLst>
                <a:path w="9960" h="9822" extrusionOk="0">
                  <a:moveTo>
                    <a:pt x="4803" y="0"/>
                  </a:moveTo>
                  <a:cubicBezTo>
                    <a:pt x="3317" y="0"/>
                    <a:pt x="2117" y="1201"/>
                    <a:pt x="2117" y="2687"/>
                  </a:cubicBezTo>
                  <a:lnTo>
                    <a:pt x="1" y="9822"/>
                  </a:lnTo>
                  <a:lnTo>
                    <a:pt x="8612" y="9822"/>
                  </a:lnTo>
                  <a:lnTo>
                    <a:pt x="9960" y="2687"/>
                  </a:lnTo>
                  <a:cubicBezTo>
                    <a:pt x="9960" y="1201"/>
                    <a:pt x="8759" y="0"/>
                    <a:pt x="7274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4"/>
            <p:cNvSpPr/>
            <p:nvPr/>
          </p:nvSpPr>
          <p:spPr>
            <a:xfrm>
              <a:off x="683232" y="2691101"/>
              <a:ext cx="1771564" cy="1787579"/>
            </a:xfrm>
            <a:custGeom>
              <a:avLst/>
              <a:gdLst/>
              <a:ahLst/>
              <a:cxnLst/>
              <a:rect l="l" t="t" r="r" b="b"/>
              <a:pathLst>
                <a:path w="9734" h="9822" extrusionOk="0">
                  <a:moveTo>
                    <a:pt x="4803" y="0"/>
                  </a:moveTo>
                  <a:cubicBezTo>
                    <a:pt x="4636" y="0"/>
                    <a:pt x="4459" y="10"/>
                    <a:pt x="4291" y="49"/>
                  </a:cubicBezTo>
                  <a:cubicBezTo>
                    <a:pt x="4016" y="856"/>
                    <a:pt x="3298" y="2539"/>
                    <a:pt x="1920" y="3366"/>
                  </a:cubicBezTo>
                  <a:lnTo>
                    <a:pt x="1" y="9822"/>
                  </a:lnTo>
                  <a:lnTo>
                    <a:pt x="8612" y="9822"/>
                  </a:lnTo>
                  <a:lnTo>
                    <a:pt x="9734" y="3927"/>
                  </a:lnTo>
                  <a:cubicBezTo>
                    <a:pt x="8376" y="3001"/>
                    <a:pt x="8070" y="955"/>
                    <a:pt x="7991" y="99"/>
                  </a:cubicBezTo>
                  <a:cubicBezTo>
                    <a:pt x="7766" y="30"/>
                    <a:pt x="7519" y="0"/>
                    <a:pt x="7274" y="0"/>
                  </a:cubicBezTo>
                  <a:cubicBezTo>
                    <a:pt x="6692" y="2175"/>
                    <a:pt x="5797" y="2618"/>
                    <a:pt x="5797" y="2618"/>
                  </a:cubicBezTo>
                  <a:cubicBezTo>
                    <a:pt x="4705" y="2076"/>
                    <a:pt x="4980" y="0"/>
                    <a:pt x="4980" y="0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4"/>
            <p:cNvSpPr/>
            <p:nvPr/>
          </p:nvSpPr>
          <p:spPr>
            <a:xfrm>
              <a:off x="926926" y="3609824"/>
              <a:ext cx="1320210" cy="18018"/>
            </a:xfrm>
            <a:custGeom>
              <a:avLst/>
              <a:gdLst/>
              <a:ahLst/>
              <a:cxnLst/>
              <a:rect l="l" t="t" r="r" b="b"/>
              <a:pathLst>
                <a:path w="7254" h="99" extrusionOk="0">
                  <a:moveTo>
                    <a:pt x="59" y="0"/>
                  </a:moveTo>
                  <a:cubicBezTo>
                    <a:pt x="30" y="0"/>
                    <a:pt x="0" y="20"/>
                    <a:pt x="0" y="50"/>
                  </a:cubicBezTo>
                  <a:cubicBezTo>
                    <a:pt x="0" y="79"/>
                    <a:pt x="30" y="99"/>
                    <a:pt x="59" y="99"/>
                  </a:cubicBezTo>
                  <a:lnTo>
                    <a:pt x="7204" y="99"/>
                  </a:lnTo>
                  <a:cubicBezTo>
                    <a:pt x="7234" y="99"/>
                    <a:pt x="7253" y="79"/>
                    <a:pt x="7253" y="50"/>
                  </a:cubicBezTo>
                  <a:cubicBezTo>
                    <a:pt x="7253" y="20"/>
                    <a:pt x="7234" y="0"/>
                    <a:pt x="7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4"/>
            <p:cNvSpPr/>
            <p:nvPr/>
          </p:nvSpPr>
          <p:spPr>
            <a:xfrm>
              <a:off x="848121" y="3950160"/>
              <a:ext cx="1318208" cy="19838"/>
            </a:xfrm>
            <a:custGeom>
              <a:avLst/>
              <a:gdLst/>
              <a:ahLst/>
              <a:cxnLst/>
              <a:rect l="l" t="t" r="r" b="b"/>
              <a:pathLst>
                <a:path w="7243" h="109" extrusionOk="0">
                  <a:moveTo>
                    <a:pt x="50" y="0"/>
                  </a:moveTo>
                  <a:cubicBezTo>
                    <a:pt x="20" y="0"/>
                    <a:pt x="0" y="30"/>
                    <a:pt x="0" y="50"/>
                  </a:cubicBezTo>
                  <a:cubicBezTo>
                    <a:pt x="0" y="79"/>
                    <a:pt x="20" y="109"/>
                    <a:pt x="50" y="109"/>
                  </a:cubicBezTo>
                  <a:lnTo>
                    <a:pt x="7194" y="109"/>
                  </a:lnTo>
                  <a:cubicBezTo>
                    <a:pt x="7223" y="109"/>
                    <a:pt x="7243" y="79"/>
                    <a:pt x="7243" y="50"/>
                  </a:cubicBezTo>
                  <a:cubicBezTo>
                    <a:pt x="7243" y="30"/>
                    <a:pt x="7223" y="0"/>
                    <a:pt x="7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4"/>
            <p:cNvSpPr/>
            <p:nvPr/>
          </p:nvSpPr>
          <p:spPr>
            <a:xfrm>
              <a:off x="738923" y="4290313"/>
              <a:ext cx="1320028" cy="20020"/>
            </a:xfrm>
            <a:custGeom>
              <a:avLst/>
              <a:gdLst/>
              <a:ahLst/>
              <a:cxnLst/>
              <a:rect l="l" t="t" r="r" b="b"/>
              <a:pathLst>
                <a:path w="7253" h="110" extrusionOk="0">
                  <a:moveTo>
                    <a:pt x="49" y="1"/>
                  </a:moveTo>
                  <a:cubicBezTo>
                    <a:pt x="20" y="1"/>
                    <a:pt x="0" y="31"/>
                    <a:pt x="0" y="60"/>
                  </a:cubicBezTo>
                  <a:cubicBezTo>
                    <a:pt x="0" y="90"/>
                    <a:pt x="20" y="110"/>
                    <a:pt x="49" y="110"/>
                  </a:cubicBezTo>
                  <a:lnTo>
                    <a:pt x="7193" y="110"/>
                  </a:lnTo>
                  <a:cubicBezTo>
                    <a:pt x="7223" y="110"/>
                    <a:pt x="7252" y="90"/>
                    <a:pt x="7252" y="60"/>
                  </a:cubicBezTo>
                  <a:cubicBezTo>
                    <a:pt x="7252" y="31"/>
                    <a:pt x="7223" y="1"/>
                    <a:pt x="7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4"/>
            <p:cNvSpPr/>
            <p:nvPr/>
          </p:nvSpPr>
          <p:spPr>
            <a:xfrm>
              <a:off x="1220487" y="929546"/>
              <a:ext cx="1266521" cy="1066869"/>
            </a:xfrm>
            <a:custGeom>
              <a:avLst/>
              <a:gdLst/>
              <a:ahLst/>
              <a:cxnLst/>
              <a:rect l="l" t="t" r="r" b="b"/>
              <a:pathLst>
                <a:path w="6959" h="5862" extrusionOk="0">
                  <a:moveTo>
                    <a:pt x="2255" y="1"/>
                  </a:moveTo>
                  <a:cubicBezTo>
                    <a:pt x="2215" y="1"/>
                    <a:pt x="2176" y="8"/>
                    <a:pt x="2137" y="25"/>
                  </a:cubicBezTo>
                  <a:cubicBezTo>
                    <a:pt x="2019" y="84"/>
                    <a:pt x="1949" y="222"/>
                    <a:pt x="1910" y="360"/>
                  </a:cubicBezTo>
                  <a:cubicBezTo>
                    <a:pt x="1816" y="708"/>
                    <a:pt x="1857" y="1091"/>
                    <a:pt x="2023" y="1416"/>
                  </a:cubicBezTo>
                  <a:lnTo>
                    <a:pt x="2023" y="1416"/>
                  </a:lnTo>
                  <a:cubicBezTo>
                    <a:pt x="1852" y="1097"/>
                    <a:pt x="1654" y="789"/>
                    <a:pt x="1428" y="508"/>
                  </a:cubicBezTo>
                  <a:cubicBezTo>
                    <a:pt x="1350" y="419"/>
                    <a:pt x="1261" y="320"/>
                    <a:pt x="1142" y="320"/>
                  </a:cubicBezTo>
                  <a:cubicBezTo>
                    <a:pt x="976" y="330"/>
                    <a:pt x="887" y="527"/>
                    <a:pt x="867" y="685"/>
                  </a:cubicBezTo>
                  <a:cubicBezTo>
                    <a:pt x="830" y="998"/>
                    <a:pt x="900" y="1322"/>
                    <a:pt x="1052" y="1594"/>
                  </a:cubicBezTo>
                  <a:lnTo>
                    <a:pt x="1052" y="1594"/>
                  </a:lnTo>
                  <a:cubicBezTo>
                    <a:pt x="985" y="1511"/>
                    <a:pt x="909" y="1434"/>
                    <a:pt x="818" y="1374"/>
                  </a:cubicBezTo>
                  <a:cubicBezTo>
                    <a:pt x="727" y="1315"/>
                    <a:pt x="614" y="1279"/>
                    <a:pt x="504" y="1279"/>
                  </a:cubicBezTo>
                  <a:cubicBezTo>
                    <a:pt x="410" y="1279"/>
                    <a:pt x="320" y="1305"/>
                    <a:pt x="247" y="1363"/>
                  </a:cubicBezTo>
                  <a:cubicBezTo>
                    <a:pt x="110" y="1472"/>
                    <a:pt x="70" y="1649"/>
                    <a:pt x="60" y="1826"/>
                  </a:cubicBezTo>
                  <a:cubicBezTo>
                    <a:pt x="1" y="2653"/>
                    <a:pt x="591" y="3489"/>
                    <a:pt x="1438" y="3765"/>
                  </a:cubicBezTo>
                  <a:cubicBezTo>
                    <a:pt x="2340" y="4170"/>
                    <a:pt x="3333" y="4371"/>
                    <a:pt x="4340" y="4371"/>
                  </a:cubicBezTo>
                  <a:cubicBezTo>
                    <a:pt x="4849" y="4371"/>
                    <a:pt x="5361" y="4320"/>
                    <a:pt x="5866" y="4217"/>
                  </a:cubicBezTo>
                  <a:cubicBezTo>
                    <a:pt x="6004" y="4779"/>
                    <a:pt x="6142" y="5339"/>
                    <a:pt x="6220" y="5861"/>
                  </a:cubicBezTo>
                  <a:cubicBezTo>
                    <a:pt x="6555" y="5153"/>
                    <a:pt x="6900" y="4414"/>
                    <a:pt x="6929" y="3627"/>
                  </a:cubicBezTo>
                  <a:cubicBezTo>
                    <a:pt x="6959" y="2839"/>
                    <a:pt x="6585" y="1984"/>
                    <a:pt x="5857" y="1698"/>
                  </a:cubicBezTo>
                  <a:cubicBezTo>
                    <a:pt x="5600" y="1592"/>
                    <a:pt x="5325" y="1567"/>
                    <a:pt x="5046" y="1567"/>
                  </a:cubicBezTo>
                  <a:cubicBezTo>
                    <a:pt x="4781" y="1567"/>
                    <a:pt x="4512" y="1590"/>
                    <a:pt x="4252" y="1590"/>
                  </a:cubicBezTo>
                  <a:cubicBezTo>
                    <a:pt x="3711" y="1590"/>
                    <a:pt x="3091" y="1422"/>
                    <a:pt x="2865" y="930"/>
                  </a:cubicBezTo>
                  <a:cubicBezTo>
                    <a:pt x="2776" y="734"/>
                    <a:pt x="2756" y="497"/>
                    <a:pt x="2668" y="301"/>
                  </a:cubicBezTo>
                  <a:cubicBezTo>
                    <a:pt x="2588" y="141"/>
                    <a:pt x="2424" y="1"/>
                    <a:pt x="2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4"/>
            <p:cNvSpPr/>
            <p:nvPr/>
          </p:nvSpPr>
          <p:spPr>
            <a:xfrm>
              <a:off x="2456430" y="2914594"/>
              <a:ext cx="39493" cy="328323"/>
            </a:xfrm>
            <a:custGeom>
              <a:avLst/>
              <a:gdLst/>
              <a:ahLst/>
              <a:cxnLst/>
              <a:rect l="l" t="t" r="r" b="b"/>
              <a:pathLst>
                <a:path w="217" h="1804" extrusionOk="0">
                  <a:moveTo>
                    <a:pt x="61" y="0"/>
                  </a:moveTo>
                  <a:cubicBezTo>
                    <a:pt x="57" y="0"/>
                    <a:pt x="54" y="1"/>
                    <a:pt x="50" y="2"/>
                  </a:cubicBezTo>
                  <a:cubicBezTo>
                    <a:pt x="20" y="2"/>
                    <a:pt x="0" y="22"/>
                    <a:pt x="0" y="52"/>
                  </a:cubicBezTo>
                  <a:lnTo>
                    <a:pt x="118" y="1754"/>
                  </a:lnTo>
                  <a:cubicBezTo>
                    <a:pt x="118" y="1784"/>
                    <a:pt x="138" y="1803"/>
                    <a:pt x="168" y="1803"/>
                  </a:cubicBezTo>
                  <a:cubicBezTo>
                    <a:pt x="197" y="1803"/>
                    <a:pt x="217" y="1773"/>
                    <a:pt x="217" y="1744"/>
                  </a:cubicBezTo>
                  <a:lnTo>
                    <a:pt x="99" y="41"/>
                  </a:lnTo>
                  <a:cubicBezTo>
                    <a:pt x="99" y="24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4"/>
            <p:cNvSpPr/>
            <p:nvPr/>
          </p:nvSpPr>
          <p:spPr>
            <a:xfrm>
              <a:off x="1005731" y="2994855"/>
              <a:ext cx="168530" cy="371639"/>
            </a:xfrm>
            <a:custGeom>
              <a:avLst/>
              <a:gdLst/>
              <a:ahLst/>
              <a:cxnLst/>
              <a:rect l="l" t="t" r="r" b="b"/>
              <a:pathLst>
                <a:path w="926" h="2042" extrusionOk="0">
                  <a:moveTo>
                    <a:pt x="864" y="0"/>
                  </a:moveTo>
                  <a:cubicBezTo>
                    <a:pt x="843" y="0"/>
                    <a:pt x="824" y="12"/>
                    <a:pt x="817" y="33"/>
                  </a:cubicBezTo>
                  <a:lnTo>
                    <a:pt x="20" y="1973"/>
                  </a:lnTo>
                  <a:cubicBezTo>
                    <a:pt x="0" y="1992"/>
                    <a:pt x="20" y="2021"/>
                    <a:pt x="39" y="2032"/>
                  </a:cubicBezTo>
                  <a:cubicBezTo>
                    <a:pt x="50" y="2041"/>
                    <a:pt x="59" y="2041"/>
                    <a:pt x="59" y="2041"/>
                  </a:cubicBezTo>
                  <a:cubicBezTo>
                    <a:pt x="79" y="2041"/>
                    <a:pt x="98" y="2032"/>
                    <a:pt x="109" y="2012"/>
                  </a:cubicBezTo>
                  <a:lnTo>
                    <a:pt x="916" y="73"/>
                  </a:lnTo>
                  <a:cubicBezTo>
                    <a:pt x="925" y="44"/>
                    <a:pt x="916" y="14"/>
                    <a:pt x="886" y="4"/>
                  </a:cubicBezTo>
                  <a:cubicBezTo>
                    <a:pt x="878" y="2"/>
                    <a:pt x="871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4"/>
            <p:cNvSpPr/>
            <p:nvPr/>
          </p:nvSpPr>
          <p:spPr>
            <a:xfrm>
              <a:off x="1358623" y="3157560"/>
              <a:ext cx="390567" cy="1340776"/>
            </a:xfrm>
            <a:custGeom>
              <a:avLst/>
              <a:gdLst/>
              <a:ahLst/>
              <a:cxnLst/>
              <a:rect l="l" t="t" r="r" b="b"/>
              <a:pathLst>
                <a:path w="2146" h="7367" extrusionOk="0">
                  <a:moveTo>
                    <a:pt x="2091" y="1"/>
                  </a:moveTo>
                  <a:cubicBezTo>
                    <a:pt x="2079" y="1"/>
                    <a:pt x="2066" y="6"/>
                    <a:pt x="2056" y="16"/>
                  </a:cubicBezTo>
                  <a:cubicBezTo>
                    <a:pt x="2017" y="55"/>
                    <a:pt x="1220" y="891"/>
                    <a:pt x="1328" y="2525"/>
                  </a:cubicBezTo>
                  <a:cubicBezTo>
                    <a:pt x="1230" y="2643"/>
                    <a:pt x="679" y="3391"/>
                    <a:pt x="974" y="4375"/>
                  </a:cubicBezTo>
                  <a:cubicBezTo>
                    <a:pt x="827" y="4532"/>
                    <a:pt x="69" y="5359"/>
                    <a:pt x="344" y="6275"/>
                  </a:cubicBezTo>
                  <a:cubicBezTo>
                    <a:pt x="276" y="6373"/>
                    <a:pt x="0" y="6835"/>
                    <a:pt x="88" y="7327"/>
                  </a:cubicBezTo>
                  <a:cubicBezTo>
                    <a:pt x="88" y="7357"/>
                    <a:pt x="118" y="7367"/>
                    <a:pt x="138" y="7367"/>
                  </a:cubicBezTo>
                  <a:lnTo>
                    <a:pt x="147" y="7367"/>
                  </a:lnTo>
                  <a:cubicBezTo>
                    <a:pt x="177" y="7367"/>
                    <a:pt x="197" y="7337"/>
                    <a:pt x="187" y="7307"/>
                  </a:cubicBezTo>
                  <a:cubicBezTo>
                    <a:pt x="98" y="6806"/>
                    <a:pt x="443" y="6314"/>
                    <a:pt x="443" y="6314"/>
                  </a:cubicBezTo>
                  <a:cubicBezTo>
                    <a:pt x="453" y="6294"/>
                    <a:pt x="453" y="6284"/>
                    <a:pt x="453" y="6264"/>
                  </a:cubicBezTo>
                  <a:cubicBezTo>
                    <a:pt x="147" y="5330"/>
                    <a:pt x="1063" y="4434"/>
                    <a:pt x="1072" y="4434"/>
                  </a:cubicBezTo>
                  <a:cubicBezTo>
                    <a:pt x="1083" y="4414"/>
                    <a:pt x="1092" y="4395"/>
                    <a:pt x="1083" y="4375"/>
                  </a:cubicBezTo>
                  <a:cubicBezTo>
                    <a:pt x="748" y="3351"/>
                    <a:pt x="1417" y="2574"/>
                    <a:pt x="1417" y="2574"/>
                  </a:cubicBezTo>
                  <a:cubicBezTo>
                    <a:pt x="1427" y="2564"/>
                    <a:pt x="1437" y="2544"/>
                    <a:pt x="1427" y="2535"/>
                  </a:cubicBezTo>
                  <a:cubicBezTo>
                    <a:pt x="1319" y="941"/>
                    <a:pt x="2115" y="94"/>
                    <a:pt x="2126" y="84"/>
                  </a:cubicBezTo>
                  <a:cubicBezTo>
                    <a:pt x="2145" y="65"/>
                    <a:pt x="2145" y="35"/>
                    <a:pt x="2126" y="16"/>
                  </a:cubicBezTo>
                  <a:cubicBezTo>
                    <a:pt x="2116" y="6"/>
                    <a:pt x="2103" y="1"/>
                    <a:pt x="20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4"/>
            <p:cNvSpPr/>
            <p:nvPr/>
          </p:nvSpPr>
          <p:spPr>
            <a:xfrm>
              <a:off x="239159" y="3638398"/>
              <a:ext cx="1180436" cy="1413393"/>
            </a:xfrm>
            <a:custGeom>
              <a:avLst/>
              <a:gdLst/>
              <a:ahLst/>
              <a:cxnLst/>
              <a:rect l="l" t="t" r="r" b="b"/>
              <a:pathLst>
                <a:path w="6486" h="7766" extrusionOk="0">
                  <a:moveTo>
                    <a:pt x="197" y="1"/>
                  </a:moveTo>
                  <a:lnTo>
                    <a:pt x="0" y="326"/>
                  </a:lnTo>
                  <a:lnTo>
                    <a:pt x="2126" y="2619"/>
                  </a:lnTo>
                  <a:cubicBezTo>
                    <a:pt x="3248" y="3780"/>
                    <a:pt x="2815" y="7628"/>
                    <a:pt x="2815" y="7628"/>
                  </a:cubicBezTo>
                  <a:lnTo>
                    <a:pt x="2982" y="7657"/>
                  </a:lnTo>
                  <a:lnTo>
                    <a:pt x="2972" y="7766"/>
                  </a:lnTo>
                  <a:lnTo>
                    <a:pt x="3238" y="7707"/>
                  </a:lnTo>
                  <a:lnTo>
                    <a:pt x="3503" y="7766"/>
                  </a:lnTo>
                  <a:lnTo>
                    <a:pt x="3494" y="7657"/>
                  </a:lnTo>
                  <a:lnTo>
                    <a:pt x="3661" y="7628"/>
                  </a:lnTo>
                  <a:cubicBezTo>
                    <a:pt x="3661" y="7628"/>
                    <a:pt x="3228" y="3780"/>
                    <a:pt x="4350" y="2619"/>
                  </a:cubicBezTo>
                  <a:lnTo>
                    <a:pt x="6486" y="326"/>
                  </a:lnTo>
                  <a:lnTo>
                    <a:pt x="6279" y="1"/>
                  </a:lnTo>
                  <a:cubicBezTo>
                    <a:pt x="5349" y="581"/>
                    <a:pt x="4294" y="872"/>
                    <a:pt x="3238" y="872"/>
                  </a:cubicBezTo>
                  <a:cubicBezTo>
                    <a:pt x="2183" y="872"/>
                    <a:pt x="1127" y="581"/>
                    <a:pt x="1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4"/>
            <p:cNvSpPr/>
            <p:nvPr/>
          </p:nvSpPr>
          <p:spPr>
            <a:xfrm>
              <a:off x="-40389" y="3380507"/>
              <a:ext cx="1737530" cy="1737530"/>
            </a:xfrm>
            <a:custGeom>
              <a:avLst/>
              <a:gdLst/>
              <a:ahLst/>
              <a:cxnLst/>
              <a:rect l="l" t="t" r="r" b="b"/>
              <a:pathLst>
                <a:path w="9547" h="9547" extrusionOk="0">
                  <a:moveTo>
                    <a:pt x="4774" y="936"/>
                  </a:moveTo>
                  <a:cubicBezTo>
                    <a:pt x="6900" y="936"/>
                    <a:pt x="8612" y="2648"/>
                    <a:pt x="8612" y="4774"/>
                  </a:cubicBezTo>
                  <a:cubicBezTo>
                    <a:pt x="8612" y="6889"/>
                    <a:pt x="6900" y="8612"/>
                    <a:pt x="4774" y="8612"/>
                  </a:cubicBezTo>
                  <a:cubicBezTo>
                    <a:pt x="2658" y="8612"/>
                    <a:pt x="936" y="6889"/>
                    <a:pt x="936" y="4774"/>
                  </a:cubicBezTo>
                  <a:cubicBezTo>
                    <a:pt x="936" y="2648"/>
                    <a:pt x="2658" y="936"/>
                    <a:pt x="4774" y="936"/>
                  </a:cubicBezTo>
                  <a:close/>
                  <a:moveTo>
                    <a:pt x="4774" y="1"/>
                  </a:moveTo>
                  <a:cubicBezTo>
                    <a:pt x="2137" y="1"/>
                    <a:pt x="1" y="2137"/>
                    <a:pt x="1" y="4774"/>
                  </a:cubicBezTo>
                  <a:cubicBezTo>
                    <a:pt x="1" y="7411"/>
                    <a:pt x="2137" y="9547"/>
                    <a:pt x="4774" y="9547"/>
                  </a:cubicBezTo>
                  <a:cubicBezTo>
                    <a:pt x="7412" y="9547"/>
                    <a:pt x="9547" y="7411"/>
                    <a:pt x="9547" y="4774"/>
                  </a:cubicBezTo>
                  <a:cubicBezTo>
                    <a:pt x="9547" y="2137"/>
                    <a:pt x="7412" y="1"/>
                    <a:pt x="4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4"/>
            <p:cNvSpPr/>
            <p:nvPr/>
          </p:nvSpPr>
          <p:spPr>
            <a:xfrm>
              <a:off x="133418" y="3547399"/>
              <a:ext cx="256252" cy="263532"/>
            </a:xfrm>
            <a:custGeom>
              <a:avLst/>
              <a:gdLst/>
              <a:ahLst/>
              <a:cxnLst/>
              <a:rect l="l" t="t" r="r" b="b"/>
              <a:pathLst>
                <a:path w="1408" h="1448" extrusionOk="0">
                  <a:moveTo>
                    <a:pt x="432" y="0"/>
                  </a:moveTo>
                  <a:cubicBezTo>
                    <a:pt x="348" y="0"/>
                    <a:pt x="265" y="29"/>
                    <a:pt x="198" y="88"/>
                  </a:cubicBezTo>
                  <a:cubicBezTo>
                    <a:pt x="30" y="216"/>
                    <a:pt x="1" y="452"/>
                    <a:pt x="139" y="619"/>
                  </a:cubicBezTo>
                  <a:lnTo>
                    <a:pt x="680" y="1308"/>
                  </a:lnTo>
                  <a:cubicBezTo>
                    <a:pt x="754" y="1399"/>
                    <a:pt x="867" y="1447"/>
                    <a:pt x="979" y="1447"/>
                  </a:cubicBezTo>
                  <a:cubicBezTo>
                    <a:pt x="1062" y="1447"/>
                    <a:pt x="1144" y="1421"/>
                    <a:pt x="1211" y="1367"/>
                  </a:cubicBezTo>
                  <a:cubicBezTo>
                    <a:pt x="1379" y="1239"/>
                    <a:pt x="1408" y="1003"/>
                    <a:pt x="1270" y="835"/>
                  </a:cubicBezTo>
                  <a:lnTo>
                    <a:pt x="729" y="147"/>
                  </a:lnTo>
                  <a:cubicBezTo>
                    <a:pt x="656" y="51"/>
                    <a:pt x="544" y="0"/>
                    <a:pt x="432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4"/>
            <p:cNvSpPr/>
            <p:nvPr/>
          </p:nvSpPr>
          <p:spPr>
            <a:xfrm>
              <a:off x="49154" y="3639490"/>
              <a:ext cx="256434" cy="263350"/>
            </a:xfrm>
            <a:custGeom>
              <a:avLst/>
              <a:gdLst/>
              <a:ahLst/>
              <a:cxnLst/>
              <a:rect l="l" t="t" r="r" b="b"/>
              <a:pathLst>
                <a:path w="1409" h="1447" extrusionOk="0">
                  <a:moveTo>
                    <a:pt x="436" y="0"/>
                  </a:moveTo>
                  <a:cubicBezTo>
                    <a:pt x="351" y="0"/>
                    <a:pt x="266" y="28"/>
                    <a:pt x="198" y="84"/>
                  </a:cubicBezTo>
                  <a:cubicBezTo>
                    <a:pt x="31" y="211"/>
                    <a:pt x="1" y="448"/>
                    <a:pt x="139" y="615"/>
                  </a:cubicBezTo>
                  <a:lnTo>
                    <a:pt x="680" y="1304"/>
                  </a:lnTo>
                  <a:cubicBezTo>
                    <a:pt x="758" y="1399"/>
                    <a:pt x="868" y="1446"/>
                    <a:pt x="977" y="1446"/>
                  </a:cubicBezTo>
                  <a:cubicBezTo>
                    <a:pt x="1061" y="1446"/>
                    <a:pt x="1144" y="1418"/>
                    <a:pt x="1212" y="1363"/>
                  </a:cubicBezTo>
                  <a:cubicBezTo>
                    <a:pt x="1379" y="1235"/>
                    <a:pt x="1409" y="999"/>
                    <a:pt x="1280" y="832"/>
                  </a:cubicBezTo>
                  <a:lnTo>
                    <a:pt x="729" y="143"/>
                  </a:lnTo>
                  <a:cubicBezTo>
                    <a:pt x="657" y="48"/>
                    <a:pt x="547" y="0"/>
                    <a:pt x="436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4"/>
            <p:cNvSpPr/>
            <p:nvPr/>
          </p:nvSpPr>
          <p:spPr>
            <a:xfrm>
              <a:off x="-34929" y="3755058"/>
              <a:ext cx="286828" cy="230955"/>
            </a:xfrm>
            <a:custGeom>
              <a:avLst/>
              <a:gdLst/>
              <a:ahLst/>
              <a:cxnLst/>
              <a:rect l="l" t="t" r="r" b="b"/>
              <a:pathLst>
                <a:path w="1576" h="1269" extrusionOk="0">
                  <a:moveTo>
                    <a:pt x="435" y="0"/>
                  </a:moveTo>
                  <a:cubicBezTo>
                    <a:pt x="317" y="0"/>
                    <a:pt x="201" y="55"/>
                    <a:pt x="128" y="157"/>
                  </a:cubicBezTo>
                  <a:cubicBezTo>
                    <a:pt x="1" y="324"/>
                    <a:pt x="40" y="560"/>
                    <a:pt x="207" y="689"/>
                  </a:cubicBezTo>
                  <a:lnTo>
                    <a:pt x="926" y="1201"/>
                  </a:lnTo>
                  <a:cubicBezTo>
                    <a:pt x="995" y="1246"/>
                    <a:pt x="1073" y="1269"/>
                    <a:pt x="1149" y="1269"/>
                  </a:cubicBezTo>
                  <a:cubicBezTo>
                    <a:pt x="1269" y="1269"/>
                    <a:pt x="1385" y="1214"/>
                    <a:pt x="1457" y="1112"/>
                  </a:cubicBezTo>
                  <a:cubicBezTo>
                    <a:pt x="1575" y="945"/>
                    <a:pt x="1536" y="708"/>
                    <a:pt x="1368" y="580"/>
                  </a:cubicBezTo>
                  <a:lnTo>
                    <a:pt x="650" y="68"/>
                  </a:lnTo>
                  <a:cubicBezTo>
                    <a:pt x="585" y="22"/>
                    <a:pt x="510" y="0"/>
                    <a:pt x="435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4"/>
            <p:cNvSpPr/>
            <p:nvPr/>
          </p:nvSpPr>
          <p:spPr>
            <a:xfrm>
              <a:off x="-77880" y="3893377"/>
              <a:ext cx="272450" cy="222401"/>
            </a:xfrm>
            <a:custGeom>
              <a:avLst/>
              <a:gdLst/>
              <a:ahLst/>
              <a:cxnLst/>
              <a:rect l="l" t="t" r="r" b="b"/>
              <a:pathLst>
                <a:path w="1497" h="1222" extrusionOk="0">
                  <a:moveTo>
                    <a:pt x="320" y="1"/>
                  </a:moveTo>
                  <a:cubicBezTo>
                    <a:pt x="312" y="1"/>
                    <a:pt x="305" y="6"/>
                    <a:pt x="305" y="17"/>
                  </a:cubicBezTo>
                  <a:lnTo>
                    <a:pt x="10" y="519"/>
                  </a:lnTo>
                  <a:cubicBezTo>
                    <a:pt x="1" y="529"/>
                    <a:pt x="10" y="548"/>
                    <a:pt x="20" y="548"/>
                  </a:cubicBezTo>
                  <a:lnTo>
                    <a:pt x="1162" y="1218"/>
                  </a:lnTo>
                  <a:cubicBezTo>
                    <a:pt x="1165" y="1221"/>
                    <a:pt x="1168" y="1222"/>
                    <a:pt x="1172" y="1222"/>
                  </a:cubicBezTo>
                  <a:cubicBezTo>
                    <a:pt x="1182" y="1222"/>
                    <a:pt x="1194" y="1215"/>
                    <a:pt x="1201" y="1208"/>
                  </a:cubicBezTo>
                  <a:lnTo>
                    <a:pt x="1486" y="706"/>
                  </a:lnTo>
                  <a:cubicBezTo>
                    <a:pt x="1496" y="696"/>
                    <a:pt x="1496" y="677"/>
                    <a:pt x="1477" y="666"/>
                  </a:cubicBezTo>
                  <a:lnTo>
                    <a:pt x="335" y="8"/>
                  </a:lnTo>
                  <a:cubicBezTo>
                    <a:pt x="331" y="3"/>
                    <a:pt x="325" y="1"/>
                    <a:pt x="32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4"/>
            <p:cNvSpPr/>
            <p:nvPr/>
          </p:nvSpPr>
          <p:spPr>
            <a:xfrm>
              <a:off x="147796" y="3642948"/>
              <a:ext cx="143414" cy="169440"/>
            </a:xfrm>
            <a:custGeom>
              <a:avLst/>
              <a:gdLst/>
              <a:ahLst/>
              <a:cxnLst/>
              <a:rect l="l" t="t" r="r" b="b"/>
              <a:pathLst>
                <a:path w="788" h="931" extrusionOk="0">
                  <a:moveTo>
                    <a:pt x="63" y="0"/>
                  </a:moveTo>
                  <a:cubicBezTo>
                    <a:pt x="50" y="0"/>
                    <a:pt x="35" y="5"/>
                    <a:pt x="20" y="15"/>
                  </a:cubicBezTo>
                  <a:cubicBezTo>
                    <a:pt x="1" y="25"/>
                    <a:pt x="1" y="65"/>
                    <a:pt x="20" y="85"/>
                  </a:cubicBezTo>
                  <a:lnTo>
                    <a:pt x="699" y="921"/>
                  </a:lnTo>
                  <a:cubicBezTo>
                    <a:pt x="709" y="931"/>
                    <a:pt x="719" y="931"/>
                    <a:pt x="738" y="931"/>
                  </a:cubicBezTo>
                  <a:cubicBezTo>
                    <a:pt x="749" y="931"/>
                    <a:pt x="758" y="931"/>
                    <a:pt x="768" y="921"/>
                  </a:cubicBezTo>
                  <a:cubicBezTo>
                    <a:pt x="788" y="901"/>
                    <a:pt x="788" y="872"/>
                    <a:pt x="778" y="852"/>
                  </a:cubicBezTo>
                  <a:lnTo>
                    <a:pt x="99" y="15"/>
                  </a:lnTo>
                  <a:cubicBezTo>
                    <a:pt x="89" y="5"/>
                    <a:pt x="77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4"/>
            <p:cNvSpPr/>
            <p:nvPr/>
          </p:nvSpPr>
          <p:spPr>
            <a:xfrm>
              <a:off x="13482" y="3907936"/>
              <a:ext cx="155972" cy="106833"/>
            </a:xfrm>
            <a:custGeom>
              <a:avLst/>
              <a:gdLst/>
              <a:ahLst/>
              <a:cxnLst/>
              <a:rect l="l" t="t" r="r" b="b"/>
              <a:pathLst>
                <a:path w="857" h="587" extrusionOk="0">
                  <a:moveTo>
                    <a:pt x="54" y="0"/>
                  </a:moveTo>
                  <a:cubicBezTo>
                    <a:pt x="39" y="0"/>
                    <a:pt x="23" y="7"/>
                    <a:pt x="10" y="26"/>
                  </a:cubicBezTo>
                  <a:cubicBezTo>
                    <a:pt x="0" y="46"/>
                    <a:pt x="0" y="75"/>
                    <a:pt x="30" y="94"/>
                  </a:cubicBezTo>
                  <a:lnTo>
                    <a:pt x="768" y="577"/>
                  </a:lnTo>
                  <a:cubicBezTo>
                    <a:pt x="778" y="577"/>
                    <a:pt x="787" y="586"/>
                    <a:pt x="798" y="586"/>
                  </a:cubicBezTo>
                  <a:cubicBezTo>
                    <a:pt x="807" y="586"/>
                    <a:pt x="827" y="577"/>
                    <a:pt x="837" y="557"/>
                  </a:cubicBezTo>
                  <a:cubicBezTo>
                    <a:pt x="857" y="538"/>
                    <a:pt x="846" y="508"/>
                    <a:pt x="817" y="488"/>
                  </a:cubicBezTo>
                  <a:lnTo>
                    <a:pt x="79" y="6"/>
                  </a:lnTo>
                  <a:cubicBezTo>
                    <a:pt x="72" y="2"/>
                    <a:pt x="63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4"/>
            <p:cNvSpPr/>
            <p:nvPr/>
          </p:nvSpPr>
          <p:spPr>
            <a:xfrm>
              <a:off x="72631" y="3758334"/>
              <a:ext cx="164890" cy="122120"/>
            </a:xfrm>
            <a:custGeom>
              <a:avLst/>
              <a:gdLst/>
              <a:ahLst/>
              <a:cxnLst/>
              <a:rect l="l" t="t" r="r" b="b"/>
              <a:pathLst>
                <a:path w="906" h="671" extrusionOk="0">
                  <a:moveTo>
                    <a:pt x="63" y="0"/>
                  </a:moveTo>
                  <a:cubicBezTo>
                    <a:pt x="48" y="0"/>
                    <a:pt x="32" y="9"/>
                    <a:pt x="20" y="21"/>
                  </a:cubicBezTo>
                  <a:cubicBezTo>
                    <a:pt x="0" y="50"/>
                    <a:pt x="10" y="80"/>
                    <a:pt x="29" y="90"/>
                  </a:cubicBezTo>
                  <a:lnTo>
                    <a:pt x="817" y="661"/>
                  </a:lnTo>
                  <a:cubicBezTo>
                    <a:pt x="827" y="661"/>
                    <a:pt x="836" y="671"/>
                    <a:pt x="847" y="671"/>
                  </a:cubicBezTo>
                  <a:cubicBezTo>
                    <a:pt x="866" y="671"/>
                    <a:pt x="876" y="661"/>
                    <a:pt x="886" y="651"/>
                  </a:cubicBezTo>
                  <a:cubicBezTo>
                    <a:pt x="906" y="621"/>
                    <a:pt x="906" y="592"/>
                    <a:pt x="876" y="572"/>
                  </a:cubicBezTo>
                  <a:lnTo>
                    <a:pt x="88" y="11"/>
                  </a:lnTo>
                  <a:cubicBezTo>
                    <a:pt x="81" y="4"/>
                    <a:pt x="72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4"/>
            <p:cNvSpPr/>
            <p:nvPr/>
          </p:nvSpPr>
          <p:spPr>
            <a:xfrm>
              <a:off x="-3658129" y="2064301"/>
              <a:ext cx="96823" cy="813165"/>
            </a:xfrm>
            <a:custGeom>
              <a:avLst/>
              <a:gdLst/>
              <a:ahLst/>
              <a:cxnLst/>
              <a:rect l="l" t="t" r="r" b="b"/>
              <a:pathLst>
                <a:path w="532" h="4468" extrusionOk="0">
                  <a:moveTo>
                    <a:pt x="0" y="0"/>
                  </a:moveTo>
                  <a:lnTo>
                    <a:pt x="0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4"/>
            <p:cNvSpPr/>
            <p:nvPr/>
          </p:nvSpPr>
          <p:spPr>
            <a:xfrm>
              <a:off x="-2932688" y="2064301"/>
              <a:ext cx="96823" cy="813165"/>
            </a:xfrm>
            <a:custGeom>
              <a:avLst/>
              <a:gdLst/>
              <a:ahLst/>
              <a:cxnLst/>
              <a:rect l="l" t="t" r="r" b="b"/>
              <a:pathLst>
                <a:path w="532" h="4468" extrusionOk="0">
                  <a:moveTo>
                    <a:pt x="0" y="0"/>
                  </a:moveTo>
                  <a:lnTo>
                    <a:pt x="0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4"/>
            <p:cNvSpPr/>
            <p:nvPr/>
          </p:nvSpPr>
          <p:spPr>
            <a:xfrm>
              <a:off x="-4224140" y="2408094"/>
              <a:ext cx="1916616" cy="2015076"/>
            </a:xfrm>
            <a:custGeom>
              <a:avLst/>
              <a:gdLst/>
              <a:ahLst/>
              <a:cxnLst/>
              <a:rect l="l" t="t" r="r" b="b"/>
              <a:pathLst>
                <a:path w="10531" h="11072" extrusionOk="0">
                  <a:moveTo>
                    <a:pt x="335" y="0"/>
                  </a:moveTo>
                  <a:cubicBezTo>
                    <a:pt x="148" y="0"/>
                    <a:pt x="0" y="148"/>
                    <a:pt x="0" y="335"/>
                  </a:cubicBezTo>
                  <a:lnTo>
                    <a:pt x="0" y="11071"/>
                  </a:lnTo>
                  <a:lnTo>
                    <a:pt x="10530" y="11071"/>
                  </a:lnTo>
                  <a:lnTo>
                    <a:pt x="10530" y="335"/>
                  </a:lnTo>
                  <a:cubicBezTo>
                    <a:pt x="10530" y="148"/>
                    <a:pt x="10383" y="0"/>
                    <a:pt x="10196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4"/>
            <p:cNvSpPr/>
            <p:nvPr/>
          </p:nvSpPr>
          <p:spPr>
            <a:xfrm>
              <a:off x="-3962610" y="1539420"/>
              <a:ext cx="1393555" cy="773853"/>
            </a:xfrm>
            <a:custGeom>
              <a:avLst/>
              <a:gdLst/>
              <a:ahLst/>
              <a:cxnLst/>
              <a:rect l="l" t="t" r="r" b="b"/>
              <a:pathLst>
                <a:path w="7657" h="4252" extrusionOk="0">
                  <a:moveTo>
                    <a:pt x="286" y="0"/>
                  </a:moveTo>
                  <a:cubicBezTo>
                    <a:pt x="129" y="0"/>
                    <a:pt x="0" y="129"/>
                    <a:pt x="0" y="286"/>
                  </a:cubicBezTo>
                  <a:lnTo>
                    <a:pt x="0" y="4252"/>
                  </a:lnTo>
                  <a:lnTo>
                    <a:pt x="7656" y="4252"/>
                  </a:lnTo>
                  <a:lnTo>
                    <a:pt x="7656" y="286"/>
                  </a:lnTo>
                  <a:cubicBezTo>
                    <a:pt x="7656" y="129"/>
                    <a:pt x="7529" y="0"/>
                    <a:pt x="7372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4"/>
            <p:cNvSpPr/>
            <p:nvPr/>
          </p:nvSpPr>
          <p:spPr>
            <a:xfrm>
              <a:off x="-2388335" y="495300"/>
              <a:ext cx="1372079" cy="422780"/>
            </a:xfrm>
            <a:custGeom>
              <a:avLst/>
              <a:gdLst/>
              <a:ahLst/>
              <a:cxnLst/>
              <a:rect l="l" t="t" r="r" b="b"/>
              <a:pathLst>
                <a:path w="7539" h="2323" extrusionOk="0">
                  <a:moveTo>
                    <a:pt x="1" y="0"/>
                  </a:moveTo>
                  <a:lnTo>
                    <a:pt x="1" y="2323"/>
                  </a:lnTo>
                  <a:lnTo>
                    <a:pt x="7539" y="2323"/>
                  </a:lnTo>
                  <a:lnTo>
                    <a:pt x="7539" y="226"/>
                  </a:lnTo>
                  <a:cubicBezTo>
                    <a:pt x="7539" y="99"/>
                    <a:pt x="7441" y="0"/>
                    <a:pt x="7322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4"/>
            <p:cNvSpPr/>
            <p:nvPr/>
          </p:nvSpPr>
          <p:spPr>
            <a:xfrm>
              <a:off x="-6036650" y="4179295"/>
              <a:ext cx="8958827" cy="1067779"/>
            </a:xfrm>
            <a:custGeom>
              <a:avLst/>
              <a:gdLst/>
              <a:ahLst/>
              <a:cxnLst/>
              <a:rect l="l" t="t" r="r" b="b"/>
              <a:pathLst>
                <a:path w="49225" h="5867" extrusionOk="0">
                  <a:moveTo>
                    <a:pt x="4803" y="1"/>
                  </a:moveTo>
                  <a:cubicBezTo>
                    <a:pt x="4164" y="1"/>
                    <a:pt x="3573" y="326"/>
                    <a:pt x="3228" y="867"/>
                  </a:cubicBezTo>
                  <a:lnTo>
                    <a:pt x="0" y="5866"/>
                  </a:lnTo>
                  <a:lnTo>
                    <a:pt x="49225" y="5866"/>
                  </a:lnTo>
                  <a:lnTo>
                    <a:pt x="46007" y="867"/>
                  </a:lnTo>
                  <a:cubicBezTo>
                    <a:pt x="45662" y="326"/>
                    <a:pt x="45072" y="1"/>
                    <a:pt x="44433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4"/>
            <p:cNvSpPr/>
            <p:nvPr/>
          </p:nvSpPr>
          <p:spPr>
            <a:xfrm>
              <a:off x="-2400892" y="1147215"/>
              <a:ext cx="1617594" cy="476651"/>
            </a:xfrm>
            <a:custGeom>
              <a:avLst/>
              <a:gdLst/>
              <a:ahLst/>
              <a:cxnLst/>
              <a:rect l="l" t="t" r="r" b="b"/>
              <a:pathLst>
                <a:path w="8888" h="2619" extrusionOk="0">
                  <a:moveTo>
                    <a:pt x="1" y="0"/>
                  </a:moveTo>
                  <a:lnTo>
                    <a:pt x="1" y="2618"/>
                  </a:lnTo>
                  <a:lnTo>
                    <a:pt x="8887" y="2618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4"/>
            <p:cNvSpPr/>
            <p:nvPr/>
          </p:nvSpPr>
          <p:spPr>
            <a:xfrm>
              <a:off x="-1686190" y="917898"/>
              <a:ext cx="190005" cy="489027"/>
            </a:xfrm>
            <a:custGeom>
              <a:avLst/>
              <a:gdLst/>
              <a:ahLst/>
              <a:cxnLst/>
              <a:rect l="l" t="t" r="r" b="b"/>
              <a:pathLst>
                <a:path w="1044" h="2687" extrusionOk="0">
                  <a:moveTo>
                    <a:pt x="0" y="1"/>
                  </a:moveTo>
                  <a:lnTo>
                    <a:pt x="0" y="2175"/>
                  </a:lnTo>
                  <a:cubicBezTo>
                    <a:pt x="0" y="2461"/>
                    <a:pt x="237" y="2687"/>
                    <a:pt x="522" y="2687"/>
                  </a:cubicBezTo>
                  <a:cubicBezTo>
                    <a:pt x="807" y="2687"/>
                    <a:pt x="1044" y="2461"/>
                    <a:pt x="1044" y="2175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4"/>
            <p:cNvSpPr/>
            <p:nvPr/>
          </p:nvSpPr>
          <p:spPr>
            <a:xfrm>
              <a:off x="-5184175" y="917898"/>
              <a:ext cx="7255694" cy="3261577"/>
            </a:xfrm>
            <a:custGeom>
              <a:avLst/>
              <a:gdLst/>
              <a:ahLst/>
              <a:cxnLst/>
              <a:rect l="l" t="t" r="r" b="b"/>
              <a:pathLst>
                <a:path w="39867" h="17921" extrusionOk="0">
                  <a:moveTo>
                    <a:pt x="29357" y="670"/>
                  </a:moveTo>
                  <a:cubicBezTo>
                    <a:pt x="31069" y="670"/>
                    <a:pt x="32742" y="1231"/>
                    <a:pt x="34061" y="2245"/>
                  </a:cubicBezTo>
                  <a:cubicBezTo>
                    <a:pt x="35369" y="3258"/>
                    <a:pt x="36285" y="4665"/>
                    <a:pt x="36619" y="6220"/>
                  </a:cubicBezTo>
                  <a:lnTo>
                    <a:pt x="39020" y="17252"/>
                  </a:lnTo>
                  <a:lnTo>
                    <a:pt x="838" y="17252"/>
                  </a:lnTo>
                  <a:lnTo>
                    <a:pt x="3239" y="6220"/>
                  </a:lnTo>
                  <a:cubicBezTo>
                    <a:pt x="3583" y="4665"/>
                    <a:pt x="4488" y="3258"/>
                    <a:pt x="5807" y="2245"/>
                  </a:cubicBezTo>
                  <a:cubicBezTo>
                    <a:pt x="7126" y="1231"/>
                    <a:pt x="8799" y="670"/>
                    <a:pt x="10501" y="670"/>
                  </a:cubicBezTo>
                  <a:close/>
                  <a:moveTo>
                    <a:pt x="10501" y="1"/>
                  </a:moveTo>
                  <a:cubicBezTo>
                    <a:pt x="6663" y="1"/>
                    <a:pt x="3357" y="2540"/>
                    <a:pt x="2579" y="6083"/>
                  </a:cubicBezTo>
                  <a:lnTo>
                    <a:pt x="1" y="17921"/>
                  </a:lnTo>
                  <a:lnTo>
                    <a:pt x="39867" y="17921"/>
                  </a:lnTo>
                  <a:lnTo>
                    <a:pt x="37278" y="6083"/>
                  </a:lnTo>
                  <a:cubicBezTo>
                    <a:pt x="36511" y="2540"/>
                    <a:pt x="33195" y="1"/>
                    <a:pt x="2935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4"/>
            <p:cNvSpPr/>
            <p:nvPr/>
          </p:nvSpPr>
          <p:spPr>
            <a:xfrm>
              <a:off x="2155407" y="3285687"/>
              <a:ext cx="881414" cy="1169698"/>
            </a:xfrm>
            <a:custGeom>
              <a:avLst/>
              <a:gdLst/>
              <a:ahLst/>
              <a:cxnLst/>
              <a:rect l="l" t="t" r="r" b="b"/>
              <a:pathLst>
                <a:path w="4843" h="6427" extrusionOk="0">
                  <a:moveTo>
                    <a:pt x="1" y="1"/>
                  </a:moveTo>
                  <a:lnTo>
                    <a:pt x="1" y="6426"/>
                  </a:lnTo>
                  <a:lnTo>
                    <a:pt x="4843" y="6426"/>
                  </a:lnTo>
                  <a:lnTo>
                    <a:pt x="4843" y="4842"/>
                  </a:lnTo>
                  <a:cubicBezTo>
                    <a:pt x="4843" y="2166"/>
                    <a:pt x="2678" y="1"/>
                    <a:pt x="1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4"/>
            <p:cNvSpPr/>
            <p:nvPr/>
          </p:nvSpPr>
          <p:spPr>
            <a:xfrm>
              <a:off x="-1954817" y="4344184"/>
              <a:ext cx="392387" cy="902890"/>
            </a:xfrm>
            <a:custGeom>
              <a:avLst/>
              <a:gdLst/>
              <a:ahLst/>
              <a:cxnLst/>
              <a:rect l="l" t="t" r="r" b="b"/>
              <a:pathLst>
                <a:path w="2156" h="4961" extrusionOk="0">
                  <a:moveTo>
                    <a:pt x="2155" y="0"/>
                  </a:moveTo>
                  <a:lnTo>
                    <a:pt x="0" y="4960"/>
                  </a:lnTo>
                  <a:lnTo>
                    <a:pt x="2155" y="4960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4"/>
            <p:cNvSpPr/>
            <p:nvPr/>
          </p:nvSpPr>
          <p:spPr>
            <a:xfrm>
              <a:off x="-1562613" y="4344184"/>
              <a:ext cx="392387" cy="902890"/>
            </a:xfrm>
            <a:custGeom>
              <a:avLst/>
              <a:gdLst/>
              <a:ahLst/>
              <a:cxnLst/>
              <a:rect l="l" t="t" r="r" b="b"/>
              <a:pathLst>
                <a:path w="2156" h="4961" extrusionOk="0">
                  <a:moveTo>
                    <a:pt x="0" y="0"/>
                  </a:moveTo>
                  <a:lnTo>
                    <a:pt x="0" y="4960"/>
                  </a:lnTo>
                  <a:lnTo>
                    <a:pt x="2156" y="4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4"/>
            <p:cNvSpPr/>
            <p:nvPr/>
          </p:nvSpPr>
          <p:spPr>
            <a:xfrm>
              <a:off x="984073" y="4786621"/>
              <a:ext cx="1350603" cy="942201"/>
            </a:xfrm>
            <a:custGeom>
              <a:avLst/>
              <a:gdLst/>
              <a:ahLst/>
              <a:cxnLst/>
              <a:rect l="l" t="t" r="r" b="b"/>
              <a:pathLst>
                <a:path w="7421" h="5177" extrusionOk="0">
                  <a:moveTo>
                    <a:pt x="2599" y="0"/>
                  </a:moveTo>
                  <a:cubicBezTo>
                    <a:pt x="1162" y="0"/>
                    <a:pt x="1" y="1162"/>
                    <a:pt x="1" y="2588"/>
                  </a:cubicBezTo>
                  <a:cubicBezTo>
                    <a:pt x="1" y="4015"/>
                    <a:pt x="1162" y="5177"/>
                    <a:pt x="2599" y="5177"/>
                  </a:cubicBezTo>
                  <a:lnTo>
                    <a:pt x="4823" y="5177"/>
                  </a:lnTo>
                  <a:cubicBezTo>
                    <a:pt x="6260" y="5177"/>
                    <a:pt x="7421" y="4015"/>
                    <a:pt x="7421" y="2588"/>
                  </a:cubicBezTo>
                  <a:cubicBezTo>
                    <a:pt x="7421" y="1162"/>
                    <a:pt x="6260" y="0"/>
                    <a:pt x="4823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4"/>
            <p:cNvSpPr/>
            <p:nvPr/>
          </p:nvSpPr>
          <p:spPr>
            <a:xfrm>
              <a:off x="-5492114" y="4786621"/>
              <a:ext cx="1350603" cy="942201"/>
            </a:xfrm>
            <a:custGeom>
              <a:avLst/>
              <a:gdLst/>
              <a:ahLst/>
              <a:cxnLst/>
              <a:rect l="l" t="t" r="r" b="b"/>
              <a:pathLst>
                <a:path w="7421" h="5177" extrusionOk="0">
                  <a:moveTo>
                    <a:pt x="2598" y="0"/>
                  </a:moveTo>
                  <a:cubicBezTo>
                    <a:pt x="1161" y="0"/>
                    <a:pt x="0" y="1162"/>
                    <a:pt x="0" y="2588"/>
                  </a:cubicBezTo>
                  <a:cubicBezTo>
                    <a:pt x="0" y="4015"/>
                    <a:pt x="1161" y="5177"/>
                    <a:pt x="2598" y="5177"/>
                  </a:cubicBezTo>
                  <a:lnTo>
                    <a:pt x="4832" y="5177"/>
                  </a:lnTo>
                  <a:cubicBezTo>
                    <a:pt x="6259" y="5177"/>
                    <a:pt x="7420" y="4015"/>
                    <a:pt x="7420" y="2588"/>
                  </a:cubicBezTo>
                  <a:cubicBezTo>
                    <a:pt x="7420" y="1162"/>
                    <a:pt x="6259" y="0"/>
                    <a:pt x="48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4"/>
            <p:cNvSpPr/>
            <p:nvPr/>
          </p:nvSpPr>
          <p:spPr>
            <a:xfrm>
              <a:off x="-5232404" y="4274297"/>
              <a:ext cx="7339777" cy="240237"/>
            </a:xfrm>
            <a:custGeom>
              <a:avLst/>
              <a:gdLst/>
              <a:ahLst/>
              <a:cxnLst/>
              <a:rect l="l" t="t" r="r" b="b"/>
              <a:pathLst>
                <a:path w="40329" h="1320" extrusionOk="0">
                  <a:moveTo>
                    <a:pt x="10" y="1"/>
                  </a:moveTo>
                  <a:lnTo>
                    <a:pt x="0" y="99"/>
                  </a:lnTo>
                  <a:cubicBezTo>
                    <a:pt x="128" y="119"/>
                    <a:pt x="9359" y="1319"/>
                    <a:pt x="21611" y="1319"/>
                  </a:cubicBezTo>
                  <a:cubicBezTo>
                    <a:pt x="27398" y="1319"/>
                    <a:pt x="33843" y="1053"/>
                    <a:pt x="40329" y="266"/>
                  </a:cubicBezTo>
                  <a:lnTo>
                    <a:pt x="40318" y="168"/>
                  </a:lnTo>
                  <a:cubicBezTo>
                    <a:pt x="33832" y="957"/>
                    <a:pt x="27379" y="1226"/>
                    <a:pt x="21600" y="1226"/>
                  </a:cubicBezTo>
                  <a:cubicBezTo>
                    <a:pt x="9363" y="1226"/>
                    <a:pt x="144" y="21"/>
                    <a:pt x="10" y="1"/>
                  </a:cubicBez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4"/>
            <p:cNvSpPr/>
            <p:nvPr/>
          </p:nvSpPr>
          <p:spPr>
            <a:xfrm>
              <a:off x="-5062419" y="1014721"/>
              <a:ext cx="7010362" cy="3066294"/>
            </a:xfrm>
            <a:custGeom>
              <a:avLst/>
              <a:gdLst/>
              <a:ahLst/>
              <a:cxnLst/>
              <a:rect l="l" t="t" r="r" b="b"/>
              <a:pathLst>
                <a:path w="38519" h="16848" extrusionOk="0">
                  <a:moveTo>
                    <a:pt x="28688" y="276"/>
                  </a:moveTo>
                  <a:cubicBezTo>
                    <a:pt x="29101" y="276"/>
                    <a:pt x="29504" y="305"/>
                    <a:pt x="29908" y="374"/>
                  </a:cubicBezTo>
                  <a:cubicBezTo>
                    <a:pt x="30606" y="482"/>
                    <a:pt x="31286" y="689"/>
                    <a:pt x="31925" y="984"/>
                  </a:cubicBezTo>
                  <a:cubicBezTo>
                    <a:pt x="32368" y="1191"/>
                    <a:pt x="32781" y="1437"/>
                    <a:pt x="33175" y="1713"/>
                  </a:cubicBezTo>
                  <a:lnTo>
                    <a:pt x="33224" y="1752"/>
                  </a:lnTo>
                  <a:cubicBezTo>
                    <a:pt x="33254" y="1781"/>
                    <a:pt x="33283" y="1801"/>
                    <a:pt x="33303" y="1820"/>
                  </a:cubicBezTo>
                  <a:cubicBezTo>
                    <a:pt x="33372" y="1870"/>
                    <a:pt x="33431" y="1919"/>
                    <a:pt x="33490" y="1968"/>
                  </a:cubicBezTo>
                  <a:cubicBezTo>
                    <a:pt x="34680" y="2942"/>
                    <a:pt x="35507" y="4271"/>
                    <a:pt x="35822" y="5717"/>
                  </a:cubicBezTo>
                  <a:lnTo>
                    <a:pt x="38184" y="16582"/>
                  </a:lnTo>
                  <a:lnTo>
                    <a:pt x="335" y="16582"/>
                  </a:lnTo>
                  <a:lnTo>
                    <a:pt x="2708" y="5717"/>
                  </a:lnTo>
                  <a:cubicBezTo>
                    <a:pt x="3042" y="4192"/>
                    <a:pt x="3928" y="2815"/>
                    <a:pt x="5217" y="1820"/>
                  </a:cubicBezTo>
                  <a:cubicBezTo>
                    <a:pt x="6516" y="827"/>
                    <a:pt x="8159" y="276"/>
                    <a:pt x="9832" y="276"/>
                  </a:cubicBezTo>
                  <a:close/>
                  <a:moveTo>
                    <a:pt x="9832" y="0"/>
                  </a:moveTo>
                  <a:cubicBezTo>
                    <a:pt x="8100" y="0"/>
                    <a:pt x="6398" y="571"/>
                    <a:pt x="5050" y="1604"/>
                  </a:cubicBezTo>
                  <a:cubicBezTo>
                    <a:pt x="3721" y="2638"/>
                    <a:pt x="2786" y="4074"/>
                    <a:pt x="2441" y="5669"/>
                  </a:cubicBezTo>
                  <a:lnTo>
                    <a:pt x="1" y="16848"/>
                  </a:lnTo>
                  <a:lnTo>
                    <a:pt x="38518" y="16848"/>
                  </a:lnTo>
                  <a:lnTo>
                    <a:pt x="36088" y="5669"/>
                  </a:lnTo>
                  <a:cubicBezTo>
                    <a:pt x="35753" y="4163"/>
                    <a:pt x="34897" y="2775"/>
                    <a:pt x="33657" y="1752"/>
                  </a:cubicBezTo>
                  <a:cubicBezTo>
                    <a:pt x="33598" y="1702"/>
                    <a:pt x="33539" y="1653"/>
                    <a:pt x="33470" y="1604"/>
                  </a:cubicBezTo>
                  <a:cubicBezTo>
                    <a:pt x="33440" y="1584"/>
                    <a:pt x="33411" y="1565"/>
                    <a:pt x="33381" y="1535"/>
                  </a:cubicBezTo>
                  <a:lnTo>
                    <a:pt x="33333" y="1496"/>
                  </a:lnTo>
                  <a:cubicBezTo>
                    <a:pt x="32929" y="1210"/>
                    <a:pt x="32496" y="954"/>
                    <a:pt x="32034" y="738"/>
                  </a:cubicBezTo>
                  <a:cubicBezTo>
                    <a:pt x="31374" y="433"/>
                    <a:pt x="30676" y="217"/>
                    <a:pt x="29947" y="108"/>
                  </a:cubicBezTo>
                  <a:cubicBezTo>
                    <a:pt x="29534" y="40"/>
                    <a:pt x="29110" y="0"/>
                    <a:pt x="28688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4"/>
            <p:cNvSpPr/>
            <p:nvPr/>
          </p:nvSpPr>
          <p:spPr>
            <a:xfrm>
              <a:off x="-2307710" y="3668974"/>
              <a:ext cx="82445" cy="245515"/>
            </a:xfrm>
            <a:custGeom>
              <a:avLst/>
              <a:gdLst/>
              <a:ahLst/>
              <a:cxnLst/>
              <a:rect l="l" t="t" r="r" b="b"/>
              <a:pathLst>
                <a:path w="453" h="1349" extrusionOk="0">
                  <a:moveTo>
                    <a:pt x="453" y="1"/>
                  </a:moveTo>
                  <a:lnTo>
                    <a:pt x="0" y="453"/>
                  </a:lnTo>
                  <a:lnTo>
                    <a:pt x="0" y="1348"/>
                  </a:lnTo>
                  <a:cubicBezTo>
                    <a:pt x="148" y="1339"/>
                    <a:pt x="296" y="1339"/>
                    <a:pt x="453" y="1329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4"/>
            <p:cNvSpPr/>
            <p:nvPr/>
          </p:nvSpPr>
          <p:spPr>
            <a:xfrm>
              <a:off x="-2225447" y="1079148"/>
              <a:ext cx="2964557" cy="2831699"/>
            </a:xfrm>
            <a:custGeom>
              <a:avLst/>
              <a:gdLst/>
              <a:ahLst/>
              <a:cxnLst/>
              <a:rect l="l" t="t" r="r" b="b"/>
              <a:pathLst>
                <a:path w="16289" h="15559" extrusionOk="0">
                  <a:moveTo>
                    <a:pt x="14222" y="0"/>
                  </a:moveTo>
                  <a:lnTo>
                    <a:pt x="11692" y="2529"/>
                  </a:lnTo>
                  <a:lnTo>
                    <a:pt x="14369" y="2529"/>
                  </a:lnTo>
                  <a:lnTo>
                    <a:pt x="16288" y="611"/>
                  </a:lnTo>
                  <a:cubicBezTo>
                    <a:pt x="15668" y="325"/>
                    <a:pt x="14999" y="128"/>
                    <a:pt x="14320" y="20"/>
                  </a:cubicBezTo>
                  <a:cubicBezTo>
                    <a:pt x="14290" y="10"/>
                    <a:pt x="14261" y="10"/>
                    <a:pt x="14222" y="0"/>
                  </a:cubicBezTo>
                  <a:close/>
                  <a:moveTo>
                    <a:pt x="10935" y="3287"/>
                  </a:moveTo>
                  <a:lnTo>
                    <a:pt x="9085" y="5137"/>
                  </a:lnTo>
                  <a:lnTo>
                    <a:pt x="9153" y="5137"/>
                  </a:lnTo>
                  <a:lnTo>
                    <a:pt x="9153" y="7745"/>
                  </a:lnTo>
                  <a:lnTo>
                    <a:pt x="10935" y="5964"/>
                  </a:lnTo>
                  <a:lnTo>
                    <a:pt x="10935" y="3287"/>
                  </a:lnTo>
                  <a:close/>
                  <a:moveTo>
                    <a:pt x="6427" y="7795"/>
                  </a:moveTo>
                  <a:lnTo>
                    <a:pt x="4961" y="9260"/>
                  </a:lnTo>
                  <a:lnTo>
                    <a:pt x="4961" y="10638"/>
                  </a:lnTo>
                  <a:lnTo>
                    <a:pt x="6260" y="10638"/>
                  </a:lnTo>
                  <a:lnTo>
                    <a:pt x="6427" y="10471"/>
                  </a:lnTo>
                  <a:lnTo>
                    <a:pt x="6427" y="7795"/>
                  </a:lnTo>
                  <a:close/>
                  <a:moveTo>
                    <a:pt x="572" y="13650"/>
                  </a:moveTo>
                  <a:lnTo>
                    <a:pt x="1" y="14231"/>
                  </a:lnTo>
                  <a:lnTo>
                    <a:pt x="1" y="15559"/>
                  </a:lnTo>
                  <a:cubicBezTo>
                    <a:pt x="188" y="15559"/>
                    <a:pt x="375" y="15549"/>
                    <a:pt x="572" y="15549"/>
                  </a:cubicBezTo>
                  <a:lnTo>
                    <a:pt x="572" y="13650"/>
                  </a:lnTo>
                  <a:close/>
                </a:path>
              </a:pathLst>
            </a:custGeom>
            <a:solidFill>
              <a:srgbClr val="B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4"/>
            <p:cNvSpPr/>
            <p:nvPr/>
          </p:nvSpPr>
          <p:spPr>
            <a:xfrm>
              <a:off x="-2121527" y="3015238"/>
              <a:ext cx="1035384" cy="893972"/>
            </a:xfrm>
            <a:custGeom>
              <a:avLst/>
              <a:gdLst/>
              <a:ahLst/>
              <a:cxnLst/>
              <a:rect l="l" t="t" r="r" b="b"/>
              <a:pathLst>
                <a:path w="5689" h="4912" extrusionOk="0">
                  <a:moveTo>
                    <a:pt x="4390" y="0"/>
                  </a:moveTo>
                  <a:lnTo>
                    <a:pt x="4390" y="1299"/>
                  </a:lnTo>
                  <a:lnTo>
                    <a:pt x="5689" y="0"/>
                  </a:lnTo>
                  <a:close/>
                  <a:moveTo>
                    <a:pt x="1123" y="1900"/>
                  </a:moveTo>
                  <a:lnTo>
                    <a:pt x="1" y="3012"/>
                  </a:lnTo>
                  <a:lnTo>
                    <a:pt x="1" y="4911"/>
                  </a:lnTo>
                  <a:cubicBezTo>
                    <a:pt x="267" y="4901"/>
                    <a:pt x="532" y="4901"/>
                    <a:pt x="798" y="4892"/>
                  </a:cubicBezTo>
                  <a:lnTo>
                    <a:pt x="1123" y="4566"/>
                  </a:lnTo>
                  <a:lnTo>
                    <a:pt x="1123" y="190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4"/>
            <p:cNvSpPr/>
            <p:nvPr/>
          </p:nvSpPr>
          <p:spPr>
            <a:xfrm>
              <a:off x="-1055751" y="2014070"/>
              <a:ext cx="496307" cy="970957"/>
            </a:xfrm>
            <a:custGeom>
              <a:avLst/>
              <a:gdLst/>
              <a:ahLst/>
              <a:cxnLst/>
              <a:rect l="l" t="t" r="r" b="b"/>
              <a:pathLst>
                <a:path w="2727" h="5335" extrusionOk="0">
                  <a:moveTo>
                    <a:pt x="2450" y="670"/>
                  </a:moveTo>
                  <a:lnTo>
                    <a:pt x="2450" y="965"/>
                  </a:lnTo>
                  <a:lnTo>
                    <a:pt x="2155" y="965"/>
                  </a:lnTo>
                  <a:lnTo>
                    <a:pt x="2155" y="670"/>
                  </a:lnTo>
                  <a:close/>
                  <a:moveTo>
                    <a:pt x="1831" y="1477"/>
                  </a:moveTo>
                  <a:lnTo>
                    <a:pt x="1831" y="1772"/>
                  </a:lnTo>
                  <a:lnTo>
                    <a:pt x="1525" y="1772"/>
                  </a:lnTo>
                  <a:lnTo>
                    <a:pt x="1525" y="1477"/>
                  </a:lnTo>
                  <a:close/>
                  <a:moveTo>
                    <a:pt x="2450" y="1477"/>
                  </a:moveTo>
                  <a:lnTo>
                    <a:pt x="2450" y="1772"/>
                  </a:lnTo>
                  <a:lnTo>
                    <a:pt x="2155" y="1772"/>
                  </a:lnTo>
                  <a:lnTo>
                    <a:pt x="2155" y="1477"/>
                  </a:lnTo>
                  <a:close/>
                  <a:moveTo>
                    <a:pt x="1201" y="2284"/>
                  </a:moveTo>
                  <a:lnTo>
                    <a:pt x="1201" y="2579"/>
                  </a:lnTo>
                  <a:lnTo>
                    <a:pt x="906" y="2579"/>
                  </a:lnTo>
                  <a:lnTo>
                    <a:pt x="906" y="2284"/>
                  </a:lnTo>
                  <a:close/>
                  <a:moveTo>
                    <a:pt x="1831" y="2284"/>
                  </a:moveTo>
                  <a:lnTo>
                    <a:pt x="1831" y="2579"/>
                  </a:lnTo>
                  <a:lnTo>
                    <a:pt x="1525" y="2579"/>
                  </a:lnTo>
                  <a:lnTo>
                    <a:pt x="1525" y="2284"/>
                  </a:lnTo>
                  <a:close/>
                  <a:moveTo>
                    <a:pt x="2450" y="2284"/>
                  </a:moveTo>
                  <a:lnTo>
                    <a:pt x="2450" y="2579"/>
                  </a:lnTo>
                  <a:lnTo>
                    <a:pt x="2155" y="2579"/>
                  </a:lnTo>
                  <a:lnTo>
                    <a:pt x="2155" y="2284"/>
                  </a:lnTo>
                  <a:close/>
                  <a:moveTo>
                    <a:pt x="581" y="3080"/>
                  </a:moveTo>
                  <a:lnTo>
                    <a:pt x="581" y="3386"/>
                  </a:lnTo>
                  <a:lnTo>
                    <a:pt x="276" y="3386"/>
                  </a:lnTo>
                  <a:lnTo>
                    <a:pt x="276" y="3080"/>
                  </a:lnTo>
                  <a:close/>
                  <a:moveTo>
                    <a:pt x="1201" y="3080"/>
                  </a:moveTo>
                  <a:lnTo>
                    <a:pt x="1201" y="3386"/>
                  </a:lnTo>
                  <a:lnTo>
                    <a:pt x="906" y="3386"/>
                  </a:lnTo>
                  <a:lnTo>
                    <a:pt x="906" y="3080"/>
                  </a:lnTo>
                  <a:close/>
                  <a:moveTo>
                    <a:pt x="1831" y="3080"/>
                  </a:moveTo>
                  <a:lnTo>
                    <a:pt x="1831" y="3386"/>
                  </a:lnTo>
                  <a:lnTo>
                    <a:pt x="1525" y="3386"/>
                  </a:lnTo>
                  <a:lnTo>
                    <a:pt x="1525" y="3080"/>
                  </a:lnTo>
                  <a:close/>
                  <a:moveTo>
                    <a:pt x="581" y="3887"/>
                  </a:moveTo>
                  <a:lnTo>
                    <a:pt x="581" y="4193"/>
                  </a:lnTo>
                  <a:lnTo>
                    <a:pt x="276" y="4193"/>
                  </a:lnTo>
                  <a:lnTo>
                    <a:pt x="276" y="3887"/>
                  </a:lnTo>
                  <a:close/>
                  <a:moveTo>
                    <a:pt x="2658" y="0"/>
                  </a:moveTo>
                  <a:lnTo>
                    <a:pt x="1831" y="837"/>
                  </a:lnTo>
                  <a:lnTo>
                    <a:pt x="1831" y="965"/>
                  </a:lnTo>
                  <a:lnTo>
                    <a:pt x="1703" y="965"/>
                  </a:lnTo>
                  <a:lnTo>
                    <a:pt x="1191" y="1477"/>
                  </a:lnTo>
                  <a:lnTo>
                    <a:pt x="1201" y="1477"/>
                  </a:lnTo>
                  <a:lnTo>
                    <a:pt x="1201" y="1772"/>
                  </a:lnTo>
                  <a:lnTo>
                    <a:pt x="906" y="1772"/>
                  </a:lnTo>
                  <a:lnTo>
                    <a:pt x="906" y="1762"/>
                  </a:lnTo>
                  <a:lnTo>
                    <a:pt x="384" y="2284"/>
                  </a:lnTo>
                  <a:lnTo>
                    <a:pt x="581" y="2284"/>
                  </a:lnTo>
                  <a:lnTo>
                    <a:pt x="581" y="2579"/>
                  </a:lnTo>
                  <a:lnTo>
                    <a:pt x="276" y="2579"/>
                  </a:lnTo>
                  <a:lnTo>
                    <a:pt x="276" y="2382"/>
                  </a:lnTo>
                  <a:lnTo>
                    <a:pt x="0" y="2658"/>
                  </a:lnTo>
                  <a:lnTo>
                    <a:pt x="0" y="5334"/>
                  </a:lnTo>
                  <a:lnTo>
                    <a:pt x="345" y="4989"/>
                  </a:lnTo>
                  <a:lnTo>
                    <a:pt x="276" y="4989"/>
                  </a:lnTo>
                  <a:lnTo>
                    <a:pt x="276" y="4694"/>
                  </a:lnTo>
                  <a:lnTo>
                    <a:pt x="581" y="4694"/>
                  </a:lnTo>
                  <a:lnTo>
                    <a:pt x="581" y="4764"/>
                  </a:lnTo>
                  <a:lnTo>
                    <a:pt x="1151" y="4193"/>
                  </a:lnTo>
                  <a:lnTo>
                    <a:pt x="906" y="4193"/>
                  </a:lnTo>
                  <a:lnTo>
                    <a:pt x="906" y="3887"/>
                  </a:lnTo>
                  <a:lnTo>
                    <a:pt x="1201" y="3887"/>
                  </a:lnTo>
                  <a:lnTo>
                    <a:pt x="1201" y="4134"/>
                  </a:lnTo>
                  <a:lnTo>
                    <a:pt x="2155" y="3179"/>
                  </a:lnTo>
                  <a:lnTo>
                    <a:pt x="2155" y="3080"/>
                  </a:lnTo>
                  <a:lnTo>
                    <a:pt x="2254" y="3080"/>
                  </a:lnTo>
                  <a:lnTo>
                    <a:pt x="2726" y="2608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4"/>
            <p:cNvSpPr/>
            <p:nvPr/>
          </p:nvSpPr>
          <p:spPr>
            <a:xfrm>
              <a:off x="-663547" y="213582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4"/>
            <p:cNvSpPr/>
            <p:nvPr/>
          </p:nvSpPr>
          <p:spPr>
            <a:xfrm>
              <a:off x="-745992" y="2166220"/>
              <a:ext cx="23478" cy="23478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129" y="1"/>
                  </a:moveTo>
                  <a:lnTo>
                    <a:pt x="1" y="129"/>
                  </a:lnTo>
                  <a:lnTo>
                    <a:pt x="129" y="12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4"/>
            <p:cNvSpPr/>
            <p:nvPr/>
          </p:nvSpPr>
          <p:spPr>
            <a:xfrm>
              <a:off x="-663547" y="228269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4"/>
            <p:cNvSpPr/>
            <p:nvPr/>
          </p:nvSpPr>
          <p:spPr>
            <a:xfrm>
              <a:off x="-778206" y="2282698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4"/>
            <p:cNvSpPr/>
            <p:nvPr/>
          </p:nvSpPr>
          <p:spPr>
            <a:xfrm>
              <a:off x="-891044" y="2282698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286" y="1"/>
                  </a:moveTo>
                  <a:lnTo>
                    <a:pt x="1" y="286"/>
                  </a:ln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4"/>
            <p:cNvSpPr/>
            <p:nvPr/>
          </p:nvSpPr>
          <p:spPr>
            <a:xfrm>
              <a:off x="-663547" y="242957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4"/>
            <p:cNvSpPr/>
            <p:nvPr/>
          </p:nvSpPr>
          <p:spPr>
            <a:xfrm>
              <a:off x="-778206" y="2429570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4"/>
            <p:cNvSpPr/>
            <p:nvPr/>
          </p:nvSpPr>
          <p:spPr>
            <a:xfrm>
              <a:off x="-891044" y="242957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4"/>
            <p:cNvSpPr/>
            <p:nvPr/>
          </p:nvSpPr>
          <p:spPr>
            <a:xfrm>
              <a:off x="-1005520" y="2429570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08" y="1"/>
                  </a:moveTo>
                  <a:lnTo>
                    <a:pt x="0" y="99"/>
                  </a:ln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4"/>
            <p:cNvSpPr/>
            <p:nvPr/>
          </p:nvSpPr>
          <p:spPr>
            <a:xfrm>
              <a:off x="-663547" y="2574622"/>
              <a:ext cx="18018" cy="18018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0" y="0"/>
                  </a:moveTo>
                  <a:lnTo>
                    <a:pt x="0" y="9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4"/>
            <p:cNvSpPr/>
            <p:nvPr/>
          </p:nvSpPr>
          <p:spPr>
            <a:xfrm>
              <a:off x="-778206" y="2574622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6" y="30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4"/>
            <p:cNvSpPr/>
            <p:nvPr/>
          </p:nvSpPr>
          <p:spPr>
            <a:xfrm>
              <a:off x="-891044" y="2574622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4"/>
            <p:cNvSpPr/>
            <p:nvPr/>
          </p:nvSpPr>
          <p:spPr>
            <a:xfrm>
              <a:off x="-1005520" y="2574622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4"/>
            <p:cNvSpPr/>
            <p:nvPr/>
          </p:nvSpPr>
          <p:spPr>
            <a:xfrm>
              <a:off x="-891044" y="2721494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46" y="306"/>
                  </a:lnTo>
                  <a:lnTo>
                    <a:pt x="296" y="24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4"/>
            <p:cNvSpPr/>
            <p:nvPr/>
          </p:nvSpPr>
          <p:spPr>
            <a:xfrm>
              <a:off x="-1005520" y="2721494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4"/>
            <p:cNvSpPr/>
            <p:nvPr/>
          </p:nvSpPr>
          <p:spPr>
            <a:xfrm>
              <a:off x="-1005520" y="286836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69" y="295"/>
                  </a:lnTo>
                  <a:lnTo>
                    <a:pt x="305" y="7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4"/>
            <p:cNvSpPr/>
            <p:nvPr/>
          </p:nvSpPr>
          <p:spPr>
            <a:xfrm>
              <a:off x="-1917326" y="2764446"/>
              <a:ext cx="594768" cy="1081975"/>
            </a:xfrm>
            <a:custGeom>
              <a:avLst/>
              <a:gdLst/>
              <a:ahLst/>
              <a:cxnLst/>
              <a:rect l="l" t="t" r="r" b="b"/>
              <a:pathLst>
                <a:path w="3268" h="5945" extrusionOk="0">
                  <a:moveTo>
                    <a:pt x="2717" y="1172"/>
                  </a:moveTo>
                  <a:lnTo>
                    <a:pt x="2717" y="1477"/>
                  </a:lnTo>
                  <a:lnTo>
                    <a:pt x="2421" y="1477"/>
                  </a:lnTo>
                  <a:lnTo>
                    <a:pt x="2421" y="1172"/>
                  </a:lnTo>
                  <a:close/>
                  <a:moveTo>
                    <a:pt x="2097" y="1979"/>
                  </a:moveTo>
                  <a:lnTo>
                    <a:pt x="2097" y="2274"/>
                  </a:lnTo>
                  <a:lnTo>
                    <a:pt x="1802" y="2274"/>
                  </a:lnTo>
                  <a:lnTo>
                    <a:pt x="1802" y="1979"/>
                  </a:lnTo>
                  <a:close/>
                  <a:moveTo>
                    <a:pt x="2717" y="1979"/>
                  </a:moveTo>
                  <a:lnTo>
                    <a:pt x="2717" y="2274"/>
                  </a:lnTo>
                  <a:lnTo>
                    <a:pt x="2421" y="2274"/>
                  </a:lnTo>
                  <a:lnTo>
                    <a:pt x="2421" y="1979"/>
                  </a:lnTo>
                  <a:close/>
                  <a:moveTo>
                    <a:pt x="847" y="2786"/>
                  </a:moveTo>
                  <a:lnTo>
                    <a:pt x="847" y="3081"/>
                  </a:lnTo>
                  <a:lnTo>
                    <a:pt x="542" y="3081"/>
                  </a:lnTo>
                  <a:lnTo>
                    <a:pt x="542" y="2786"/>
                  </a:lnTo>
                  <a:close/>
                  <a:moveTo>
                    <a:pt x="1467" y="2786"/>
                  </a:moveTo>
                  <a:lnTo>
                    <a:pt x="1467" y="3081"/>
                  </a:lnTo>
                  <a:lnTo>
                    <a:pt x="1172" y="3081"/>
                  </a:lnTo>
                  <a:lnTo>
                    <a:pt x="1172" y="2786"/>
                  </a:lnTo>
                  <a:close/>
                  <a:moveTo>
                    <a:pt x="2097" y="2786"/>
                  </a:moveTo>
                  <a:lnTo>
                    <a:pt x="2097" y="3081"/>
                  </a:lnTo>
                  <a:lnTo>
                    <a:pt x="1802" y="3081"/>
                  </a:lnTo>
                  <a:lnTo>
                    <a:pt x="1802" y="2786"/>
                  </a:lnTo>
                  <a:close/>
                  <a:moveTo>
                    <a:pt x="2717" y="2786"/>
                  </a:moveTo>
                  <a:lnTo>
                    <a:pt x="2717" y="3081"/>
                  </a:lnTo>
                  <a:lnTo>
                    <a:pt x="2421" y="3081"/>
                  </a:lnTo>
                  <a:lnTo>
                    <a:pt x="2421" y="2786"/>
                  </a:lnTo>
                  <a:close/>
                  <a:moveTo>
                    <a:pt x="847" y="3593"/>
                  </a:moveTo>
                  <a:lnTo>
                    <a:pt x="847" y="3888"/>
                  </a:lnTo>
                  <a:lnTo>
                    <a:pt x="542" y="3888"/>
                  </a:lnTo>
                  <a:lnTo>
                    <a:pt x="542" y="3593"/>
                  </a:lnTo>
                  <a:close/>
                  <a:moveTo>
                    <a:pt x="1467" y="3593"/>
                  </a:moveTo>
                  <a:lnTo>
                    <a:pt x="1467" y="3888"/>
                  </a:lnTo>
                  <a:lnTo>
                    <a:pt x="1172" y="3888"/>
                  </a:lnTo>
                  <a:lnTo>
                    <a:pt x="1172" y="3593"/>
                  </a:lnTo>
                  <a:close/>
                  <a:moveTo>
                    <a:pt x="847" y="4400"/>
                  </a:moveTo>
                  <a:lnTo>
                    <a:pt x="847" y="4695"/>
                  </a:lnTo>
                  <a:lnTo>
                    <a:pt x="542" y="4695"/>
                  </a:lnTo>
                  <a:lnTo>
                    <a:pt x="542" y="4400"/>
                  </a:lnTo>
                  <a:close/>
                  <a:moveTo>
                    <a:pt x="3268" y="0"/>
                  </a:moveTo>
                  <a:lnTo>
                    <a:pt x="2717" y="552"/>
                  </a:lnTo>
                  <a:lnTo>
                    <a:pt x="2717" y="670"/>
                  </a:lnTo>
                  <a:lnTo>
                    <a:pt x="2609" y="670"/>
                  </a:lnTo>
                  <a:lnTo>
                    <a:pt x="2097" y="1181"/>
                  </a:lnTo>
                  <a:lnTo>
                    <a:pt x="2097" y="1477"/>
                  </a:lnTo>
                  <a:lnTo>
                    <a:pt x="1802" y="1477"/>
                  </a:lnTo>
                  <a:lnTo>
                    <a:pt x="1290" y="1979"/>
                  </a:lnTo>
                  <a:lnTo>
                    <a:pt x="1467" y="1979"/>
                  </a:lnTo>
                  <a:lnTo>
                    <a:pt x="1467" y="2274"/>
                  </a:lnTo>
                  <a:lnTo>
                    <a:pt x="1172" y="2274"/>
                  </a:lnTo>
                  <a:lnTo>
                    <a:pt x="1172" y="2097"/>
                  </a:lnTo>
                  <a:lnTo>
                    <a:pt x="1" y="3278"/>
                  </a:lnTo>
                  <a:lnTo>
                    <a:pt x="1" y="5944"/>
                  </a:lnTo>
                  <a:lnTo>
                    <a:pt x="542" y="5404"/>
                  </a:lnTo>
                  <a:lnTo>
                    <a:pt x="542" y="5207"/>
                  </a:lnTo>
                  <a:lnTo>
                    <a:pt x="739" y="5207"/>
                  </a:lnTo>
                  <a:lnTo>
                    <a:pt x="1251" y="4695"/>
                  </a:lnTo>
                  <a:lnTo>
                    <a:pt x="1172" y="4695"/>
                  </a:lnTo>
                  <a:lnTo>
                    <a:pt x="1172" y="4400"/>
                  </a:lnTo>
                  <a:lnTo>
                    <a:pt x="1467" y="4400"/>
                  </a:lnTo>
                  <a:lnTo>
                    <a:pt x="1467" y="4479"/>
                  </a:lnTo>
                  <a:lnTo>
                    <a:pt x="2058" y="3888"/>
                  </a:lnTo>
                  <a:lnTo>
                    <a:pt x="1802" y="3888"/>
                  </a:lnTo>
                  <a:lnTo>
                    <a:pt x="1802" y="3593"/>
                  </a:lnTo>
                  <a:lnTo>
                    <a:pt x="2097" y="3593"/>
                  </a:lnTo>
                  <a:lnTo>
                    <a:pt x="2097" y="3849"/>
                  </a:lnTo>
                  <a:lnTo>
                    <a:pt x="3268" y="2677"/>
                  </a:lnTo>
                  <a:lnTo>
                    <a:pt x="3268" y="1378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4"/>
            <p:cNvSpPr/>
            <p:nvPr/>
          </p:nvSpPr>
          <p:spPr>
            <a:xfrm>
              <a:off x="-1442677" y="2864726"/>
              <a:ext cx="19838" cy="21658"/>
            </a:xfrm>
            <a:custGeom>
              <a:avLst/>
              <a:gdLst/>
              <a:ahLst/>
              <a:cxnLst/>
              <a:rect l="l" t="t" r="r" b="b"/>
              <a:pathLst>
                <a:path w="109" h="119" extrusionOk="0">
                  <a:moveTo>
                    <a:pt x="109" y="1"/>
                  </a:moveTo>
                  <a:lnTo>
                    <a:pt x="1" y="119"/>
                  </a:lnTo>
                  <a:lnTo>
                    <a:pt x="109" y="119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4"/>
            <p:cNvSpPr/>
            <p:nvPr/>
          </p:nvSpPr>
          <p:spPr>
            <a:xfrm>
              <a:off x="-1476711" y="2977565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4"/>
            <p:cNvSpPr/>
            <p:nvPr/>
          </p:nvSpPr>
          <p:spPr>
            <a:xfrm>
              <a:off x="-1589549" y="2979385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296" y="0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4"/>
            <p:cNvSpPr/>
            <p:nvPr/>
          </p:nvSpPr>
          <p:spPr>
            <a:xfrm>
              <a:off x="-1476711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4"/>
            <p:cNvSpPr/>
            <p:nvPr/>
          </p:nvSpPr>
          <p:spPr>
            <a:xfrm>
              <a:off x="-1589549" y="3124437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4"/>
            <p:cNvSpPr/>
            <p:nvPr/>
          </p:nvSpPr>
          <p:spPr>
            <a:xfrm>
              <a:off x="-1704025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18" y="1"/>
                  </a:moveTo>
                  <a:lnTo>
                    <a:pt x="0" y="119"/>
                  </a:ln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4"/>
            <p:cNvSpPr/>
            <p:nvPr/>
          </p:nvSpPr>
          <p:spPr>
            <a:xfrm>
              <a:off x="-1476711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4"/>
            <p:cNvSpPr/>
            <p:nvPr/>
          </p:nvSpPr>
          <p:spPr>
            <a:xfrm>
              <a:off x="-1589549" y="3271309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4"/>
            <p:cNvSpPr/>
            <p:nvPr/>
          </p:nvSpPr>
          <p:spPr>
            <a:xfrm>
              <a:off x="-1704025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4"/>
            <p:cNvSpPr/>
            <p:nvPr/>
          </p:nvSpPr>
          <p:spPr>
            <a:xfrm>
              <a:off x="-1818683" y="3271309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-1589549" y="3418181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57" y="296"/>
                  </a:lnTo>
                  <a:lnTo>
                    <a:pt x="296" y="25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-1704025" y="3418181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-1818683" y="3418181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-1704025" y="3565053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79" y="296"/>
                  </a:lnTo>
                  <a:lnTo>
                    <a:pt x="295" y="8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-1818683" y="3565053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-1818683" y="3711925"/>
              <a:ext cx="36036" cy="36036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0" y="1"/>
                  </a:moveTo>
                  <a:lnTo>
                    <a:pt x="0" y="198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-2307710" y="3905388"/>
              <a:ext cx="331599" cy="127216"/>
            </a:xfrm>
            <a:custGeom>
              <a:avLst/>
              <a:gdLst/>
              <a:ahLst/>
              <a:cxnLst/>
              <a:rect l="l" t="t" r="r" b="b"/>
              <a:pathLst>
                <a:path w="1822" h="699" extrusionOk="0">
                  <a:moveTo>
                    <a:pt x="1821" y="1"/>
                  </a:moveTo>
                  <a:lnTo>
                    <a:pt x="1821" y="1"/>
                  </a:lnTo>
                  <a:cubicBezTo>
                    <a:pt x="1555" y="10"/>
                    <a:pt x="1290" y="10"/>
                    <a:pt x="1024" y="20"/>
                  </a:cubicBezTo>
                  <a:cubicBezTo>
                    <a:pt x="827" y="20"/>
                    <a:pt x="640" y="30"/>
                    <a:pt x="453" y="30"/>
                  </a:cubicBezTo>
                  <a:cubicBezTo>
                    <a:pt x="296" y="40"/>
                    <a:pt x="148" y="40"/>
                    <a:pt x="0" y="49"/>
                  </a:cubicBezTo>
                  <a:lnTo>
                    <a:pt x="0" y="699"/>
                  </a:lnTo>
                  <a:lnTo>
                    <a:pt x="1122" y="699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-235490" y="1539420"/>
              <a:ext cx="625161" cy="625343"/>
            </a:xfrm>
            <a:custGeom>
              <a:avLst/>
              <a:gdLst/>
              <a:ahLst/>
              <a:cxnLst/>
              <a:rect l="l" t="t" r="r" b="b"/>
              <a:pathLst>
                <a:path w="3435" h="3436" extrusionOk="0">
                  <a:moveTo>
                    <a:pt x="758" y="0"/>
                  </a:moveTo>
                  <a:lnTo>
                    <a:pt x="1" y="758"/>
                  </a:lnTo>
                  <a:lnTo>
                    <a:pt x="1" y="3435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-2590715" y="3751418"/>
              <a:ext cx="283188" cy="281186"/>
            </a:xfrm>
            <a:custGeom>
              <a:avLst/>
              <a:gdLst/>
              <a:ahLst/>
              <a:cxnLst/>
              <a:rect l="l" t="t" r="r" b="b"/>
              <a:pathLst>
                <a:path w="1556" h="1545" extrusionOk="0">
                  <a:moveTo>
                    <a:pt x="1555" y="0"/>
                  </a:moveTo>
                  <a:lnTo>
                    <a:pt x="0" y="1545"/>
                  </a:lnTo>
                  <a:lnTo>
                    <a:pt x="1555" y="1545"/>
                  </a:lnTo>
                  <a:lnTo>
                    <a:pt x="1555" y="895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-2614011" y="1057672"/>
              <a:ext cx="3372596" cy="3000047"/>
            </a:xfrm>
            <a:custGeom>
              <a:avLst/>
              <a:gdLst/>
              <a:ahLst/>
              <a:cxnLst/>
              <a:rect l="l" t="t" r="r" b="b"/>
              <a:pathLst>
                <a:path w="18531" h="16484" extrusionOk="0">
                  <a:moveTo>
                    <a:pt x="16475" y="0"/>
                  </a:moveTo>
                  <a:lnTo>
                    <a:pt x="16357" y="118"/>
                  </a:lnTo>
                  <a:cubicBezTo>
                    <a:pt x="16396" y="128"/>
                    <a:pt x="16425" y="128"/>
                    <a:pt x="16455" y="138"/>
                  </a:cubicBezTo>
                  <a:cubicBezTo>
                    <a:pt x="17134" y="246"/>
                    <a:pt x="17803" y="443"/>
                    <a:pt x="18423" y="729"/>
                  </a:cubicBezTo>
                  <a:lnTo>
                    <a:pt x="18531" y="630"/>
                  </a:lnTo>
                  <a:cubicBezTo>
                    <a:pt x="17881" y="325"/>
                    <a:pt x="17193" y="118"/>
                    <a:pt x="16475" y="0"/>
                  </a:cubicBezTo>
                  <a:close/>
                  <a:moveTo>
                    <a:pt x="128" y="16346"/>
                  </a:moveTo>
                  <a:lnTo>
                    <a:pt x="1" y="16484"/>
                  </a:lnTo>
                  <a:lnTo>
                    <a:pt x="2667" y="16484"/>
                  </a:lnTo>
                  <a:lnTo>
                    <a:pt x="2805" y="16346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4"/>
            <p:cNvSpPr/>
            <p:nvPr/>
          </p:nvSpPr>
          <p:spPr>
            <a:xfrm>
              <a:off x="-559627" y="1324481"/>
              <a:ext cx="1590476" cy="1637068"/>
            </a:xfrm>
            <a:custGeom>
              <a:avLst/>
              <a:gdLst/>
              <a:ahLst/>
              <a:cxnLst/>
              <a:rect l="l" t="t" r="r" b="b"/>
              <a:pathLst>
                <a:path w="8739" h="8995" extrusionOk="0">
                  <a:moveTo>
                    <a:pt x="8414" y="0"/>
                  </a:moveTo>
                  <a:lnTo>
                    <a:pt x="7234" y="1181"/>
                  </a:lnTo>
                  <a:lnTo>
                    <a:pt x="7804" y="1181"/>
                  </a:lnTo>
                  <a:lnTo>
                    <a:pt x="8739" y="256"/>
                  </a:lnTo>
                  <a:cubicBezTo>
                    <a:pt x="8680" y="207"/>
                    <a:pt x="8621" y="158"/>
                    <a:pt x="8562" y="118"/>
                  </a:cubicBezTo>
                  <a:cubicBezTo>
                    <a:pt x="8542" y="99"/>
                    <a:pt x="8513" y="79"/>
                    <a:pt x="8483" y="50"/>
                  </a:cubicBezTo>
                  <a:lnTo>
                    <a:pt x="8434" y="11"/>
                  </a:lnTo>
                  <a:cubicBezTo>
                    <a:pt x="8424" y="11"/>
                    <a:pt x="8424" y="11"/>
                    <a:pt x="8414" y="0"/>
                  </a:cubicBezTo>
                  <a:close/>
                  <a:moveTo>
                    <a:pt x="2992" y="5433"/>
                  </a:moveTo>
                  <a:lnTo>
                    <a:pt x="2471" y="5954"/>
                  </a:lnTo>
                  <a:lnTo>
                    <a:pt x="3041" y="5954"/>
                  </a:lnTo>
                  <a:lnTo>
                    <a:pt x="3455" y="5541"/>
                  </a:lnTo>
                  <a:lnTo>
                    <a:pt x="3455" y="5433"/>
                  </a:lnTo>
                  <a:close/>
                  <a:moveTo>
                    <a:pt x="286" y="8129"/>
                  </a:moveTo>
                  <a:lnTo>
                    <a:pt x="0" y="8424"/>
                  </a:lnTo>
                  <a:lnTo>
                    <a:pt x="0" y="8995"/>
                  </a:lnTo>
                  <a:lnTo>
                    <a:pt x="286" y="8700"/>
                  </a:lnTo>
                  <a:lnTo>
                    <a:pt x="286" y="8129"/>
                  </a:lnTo>
                  <a:close/>
                </a:path>
              </a:pathLst>
            </a:custGeom>
            <a:solidFill>
              <a:srgbClr val="B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4"/>
            <p:cNvSpPr/>
            <p:nvPr/>
          </p:nvSpPr>
          <p:spPr>
            <a:xfrm>
              <a:off x="-1322741" y="3351934"/>
              <a:ext cx="267172" cy="372731"/>
            </a:xfrm>
            <a:custGeom>
              <a:avLst/>
              <a:gdLst/>
              <a:ahLst/>
              <a:cxnLst/>
              <a:rect l="l" t="t" r="r" b="b"/>
              <a:pathLst>
                <a:path w="1468" h="2048" extrusionOk="0">
                  <a:moveTo>
                    <a:pt x="1467" y="0"/>
                  </a:moveTo>
                  <a:lnTo>
                    <a:pt x="1" y="1476"/>
                  </a:lnTo>
                  <a:lnTo>
                    <a:pt x="1" y="2047"/>
                  </a:lnTo>
                  <a:lnTo>
                    <a:pt x="1467" y="571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4"/>
            <p:cNvSpPr/>
            <p:nvPr/>
          </p:nvSpPr>
          <p:spPr>
            <a:xfrm>
              <a:off x="-1055751" y="2857628"/>
              <a:ext cx="496307" cy="598408"/>
            </a:xfrm>
            <a:custGeom>
              <a:avLst/>
              <a:gdLst/>
              <a:ahLst/>
              <a:cxnLst/>
              <a:rect l="l" t="t" r="r" b="b"/>
              <a:pathLst>
                <a:path w="2727" h="3288" extrusionOk="0">
                  <a:moveTo>
                    <a:pt x="2726" y="0"/>
                  </a:moveTo>
                  <a:lnTo>
                    <a:pt x="2450" y="266"/>
                  </a:lnTo>
                  <a:lnTo>
                    <a:pt x="2450" y="354"/>
                  </a:lnTo>
                  <a:lnTo>
                    <a:pt x="2362" y="354"/>
                  </a:lnTo>
                  <a:lnTo>
                    <a:pt x="1831" y="896"/>
                  </a:lnTo>
                  <a:lnTo>
                    <a:pt x="1831" y="1161"/>
                  </a:lnTo>
                  <a:lnTo>
                    <a:pt x="1555" y="1161"/>
                  </a:lnTo>
                  <a:lnTo>
                    <a:pt x="1053" y="1673"/>
                  </a:lnTo>
                  <a:lnTo>
                    <a:pt x="1201" y="1673"/>
                  </a:lnTo>
                  <a:lnTo>
                    <a:pt x="1201" y="1968"/>
                  </a:lnTo>
                  <a:lnTo>
                    <a:pt x="906" y="1968"/>
                  </a:lnTo>
                  <a:lnTo>
                    <a:pt x="906" y="1821"/>
                  </a:lnTo>
                  <a:lnTo>
                    <a:pt x="0" y="2716"/>
                  </a:lnTo>
                  <a:lnTo>
                    <a:pt x="0" y="3287"/>
                  </a:lnTo>
                  <a:lnTo>
                    <a:pt x="522" y="2775"/>
                  </a:lnTo>
                  <a:lnTo>
                    <a:pt x="276" y="2775"/>
                  </a:lnTo>
                  <a:lnTo>
                    <a:pt x="276" y="2480"/>
                  </a:lnTo>
                  <a:lnTo>
                    <a:pt x="581" y="2480"/>
                  </a:lnTo>
                  <a:lnTo>
                    <a:pt x="581" y="2716"/>
                  </a:lnTo>
                  <a:lnTo>
                    <a:pt x="1525" y="1762"/>
                  </a:lnTo>
                  <a:lnTo>
                    <a:pt x="1525" y="1673"/>
                  </a:lnTo>
                  <a:lnTo>
                    <a:pt x="1624" y="1673"/>
                  </a:lnTo>
                  <a:lnTo>
                    <a:pt x="2155" y="1142"/>
                  </a:lnTo>
                  <a:lnTo>
                    <a:pt x="2155" y="866"/>
                  </a:lnTo>
                  <a:lnTo>
                    <a:pt x="2431" y="866"/>
                  </a:lnTo>
                  <a:lnTo>
                    <a:pt x="2726" y="571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4"/>
            <p:cNvSpPr/>
            <p:nvPr/>
          </p:nvSpPr>
          <p:spPr>
            <a:xfrm>
              <a:off x="-625874" y="2906040"/>
              <a:ext cx="16198" cy="16198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88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4"/>
            <p:cNvSpPr/>
            <p:nvPr/>
          </p:nvSpPr>
          <p:spPr>
            <a:xfrm>
              <a:off x="-663547" y="3015238"/>
              <a:ext cx="50231" cy="50231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0" y="0"/>
                  </a:moveTo>
                  <a:lnTo>
                    <a:pt x="0" y="27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-772746" y="3020698"/>
              <a:ext cx="50231" cy="48411"/>
            </a:xfrm>
            <a:custGeom>
              <a:avLst/>
              <a:gdLst/>
              <a:ahLst/>
              <a:cxnLst/>
              <a:rect l="l" t="t" r="r" b="b"/>
              <a:pathLst>
                <a:path w="276" h="266" extrusionOk="0">
                  <a:moveTo>
                    <a:pt x="276" y="0"/>
                  </a:moveTo>
                  <a:lnTo>
                    <a:pt x="0" y="265"/>
                  </a:lnTo>
                  <a:lnTo>
                    <a:pt x="276" y="26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-778206" y="3162110"/>
              <a:ext cx="18018" cy="16380"/>
            </a:xfrm>
            <a:custGeom>
              <a:avLst/>
              <a:gdLst/>
              <a:ahLst/>
              <a:cxnLst/>
              <a:rect l="l" t="t" r="r" b="b"/>
              <a:pathLst>
                <a:path w="99" h="90" extrusionOk="0">
                  <a:moveTo>
                    <a:pt x="0" y="0"/>
                  </a:moveTo>
                  <a:lnTo>
                    <a:pt x="0" y="8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-891044" y="316211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48" y="0"/>
                  </a:moveTo>
                  <a:lnTo>
                    <a:pt x="1" y="148"/>
                  </a:ln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-1005520" y="3308982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46" y="295"/>
                  </a:lnTo>
                  <a:lnTo>
                    <a:pt x="305" y="23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-507758" y="2795021"/>
              <a:ext cx="10920" cy="112838"/>
            </a:xfrm>
            <a:custGeom>
              <a:avLst/>
              <a:gdLst/>
              <a:ahLst/>
              <a:cxnLst/>
              <a:rect l="l" t="t" r="r" b="b"/>
              <a:pathLst>
                <a:path w="60" h="620" extrusionOk="0">
                  <a:moveTo>
                    <a:pt x="60" y="0"/>
                  </a:moveTo>
                  <a:lnTo>
                    <a:pt x="1" y="49"/>
                  </a:lnTo>
                  <a:lnTo>
                    <a:pt x="1" y="620"/>
                  </a:lnTo>
                  <a:lnTo>
                    <a:pt x="60" y="5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-1602107" y="3620562"/>
              <a:ext cx="279548" cy="279548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1536" y="0"/>
                  </a:moveTo>
                  <a:lnTo>
                    <a:pt x="985" y="542"/>
                  </a:lnTo>
                  <a:lnTo>
                    <a:pt x="985" y="798"/>
                  </a:lnTo>
                  <a:lnTo>
                    <a:pt x="739" y="798"/>
                  </a:lnTo>
                  <a:lnTo>
                    <a:pt x="227" y="1310"/>
                  </a:lnTo>
                  <a:lnTo>
                    <a:pt x="365" y="1310"/>
                  </a:lnTo>
                  <a:lnTo>
                    <a:pt x="365" y="1526"/>
                  </a:lnTo>
                  <a:lnTo>
                    <a:pt x="571" y="1526"/>
                  </a:lnTo>
                  <a:lnTo>
                    <a:pt x="689" y="1418"/>
                  </a:lnTo>
                  <a:lnTo>
                    <a:pt x="689" y="1310"/>
                  </a:lnTo>
                  <a:lnTo>
                    <a:pt x="798" y="1310"/>
                  </a:lnTo>
                  <a:lnTo>
                    <a:pt x="1536" y="571"/>
                  </a:lnTo>
                  <a:lnTo>
                    <a:pt x="1536" y="0"/>
                  </a:lnTo>
                  <a:close/>
                  <a:moveTo>
                    <a:pt x="70" y="1467"/>
                  </a:moveTo>
                  <a:lnTo>
                    <a:pt x="1" y="1536"/>
                  </a:lnTo>
                  <a:lnTo>
                    <a:pt x="70" y="1536"/>
                  </a:lnTo>
                  <a:lnTo>
                    <a:pt x="70" y="1467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-1467611" y="3719205"/>
              <a:ext cx="44771" cy="46591"/>
            </a:xfrm>
            <a:custGeom>
              <a:avLst/>
              <a:gdLst/>
              <a:ahLst/>
              <a:cxnLst/>
              <a:rect l="l" t="t" r="r" b="b"/>
              <a:pathLst>
                <a:path w="246" h="256" extrusionOk="0">
                  <a:moveTo>
                    <a:pt x="246" y="0"/>
                  </a:moveTo>
                  <a:lnTo>
                    <a:pt x="0" y="256"/>
                  </a:lnTo>
                  <a:lnTo>
                    <a:pt x="246" y="25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-1476711" y="3858797"/>
              <a:ext cx="20020" cy="1983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0" y="1"/>
                  </a:moveTo>
                  <a:lnTo>
                    <a:pt x="0" y="109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-1589549" y="3858797"/>
              <a:ext cx="54053" cy="41313"/>
            </a:xfrm>
            <a:custGeom>
              <a:avLst/>
              <a:gdLst/>
              <a:ahLst/>
              <a:cxnLst/>
              <a:rect l="l" t="t" r="r" b="b"/>
              <a:pathLst>
                <a:path w="297" h="227" extrusionOk="0">
                  <a:moveTo>
                    <a:pt x="158" y="1"/>
                  </a:moveTo>
                  <a:lnTo>
                    <a:pt x="1" y="158"/>
                  </a:lnTo>
                  <a:lnTo>
                    <a:pt x="1" y="227"/>
                  </a:lnTo>
                  <a:cubicBezTo>
                    <a:pt x="99" y="227"/>
                    <a:pt x="198" y="227"/>
                    <a:pt x="296" y="217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-1734601" y="3898290"/>
              <a:ext cx="236597" cy="134314"/>
            </a:xfrm>
            <a:custGeom>
              <a:avLst/>
              <a:gdLst/>
              <a:ahLst/>
              <a:cxnLst/>
              <a:rect l="l" t="t" r="r" b="b"/>
              <a:pathLst>
                <a:path w="1300" h="738" extrusionOk="0">
                  <a:moveTo>
                    <a:pt x="1093" y="0"/>
                  </a:moveTo>
                  <a:cubicBezTo>
                    <a:pt x="995" y="10"/>
                    <a:pt x="896" y="10"/>
                    <a:pt x="798" y="10"/>
                  </a:cubicBezTo>
                  <a:lnTo>
                    <a:pt x="729" y="10"/>
                  </a:lnTo>
                  <a:lnTo>
                    <a:pt x="0" y="738"/>
                  </a:lnTo>
                  <a:lnTo>
                    <a:pt x="571" y="738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68991" y="2313092"/>
              <a:ext cx="19838" cy="2002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-497020" y="2408094"/>
              <a:ext cx="491029" cy="490847"/>
            </a:xfrm>
            <a:custGeom>
              <a:avLst/>
              <a:gdLst/>
              <a:ahLst/>
              <a:cxnLst/>
              <a:rect l="l" t="t" r="r" b="b"/>
              <a:pathLst>
                <a:path w="2698" h="2697" extrusionOk="0">
                  <a:moveTo>
                    <a:pt x="2127" y="0"/>
                  </a:moveTo>
                  <a:lnTo>
                    <a:pt x="1" y="2126"/>
                  </a:lnTo>
                  <a:lnTo>
                    <a:pt x="1" y="2697"/>
                  </a:lnTo>
                  <a:lnTo>
                    <a:pt x="2697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-15273" y="1539420"/>
              <a:ext cx="876136" cy="773853"/>
            </a:xfrm>
            <a:custGeom>
              <a:avLst/>
              <a:gdLst/>
              <a:ahLst/>
              <a:cxnLst/>
              <a:rect l="l" t="t" r="r" b="b"/>
              <a:pathLst>
                <a:path w="4814" h="4252" extrusionOk="0">
                  <a:moveTo>
                    <a:pt x="4243" y="0"/>
                  </a:moveTo>
                  <a:lnTo>
                    <a:pt x="1" y="4252"/>
                  </a:lnTo>
                  <a:lnTo>
                    <a:pt x="571" y="4252"/>
                  </a:lnTo>
                  <a:lnTo>
                    <a:pt x="4813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-1759716" y="1308465"/>
              <a:ext cx="2808585" cy="2749254"/>
            </a:xfrm>
            <a:custGeom>
              <a:avLst/>
              <a:gdLst/>
              <a:ahLst/>
              <a:cxnLst/>
              <a:rect l="l" t="t" r="r" b="b"/>
              <a:pathLst>
                <a:path w="15432" h="15106" extrusionOk="0">
                  <a:moveTo>
                    <a:pt x="15107" y="0"/>
                  </a:moveTo>
                  <a:lnTo>
                    <a:pt x="15008" y="88"/>
                  </a:lnTo>
                  <a:cubicBezTo>
                    <a:pt x="15018" y="99"/>
                    <a:pt x="15018" y="99"/>
                    <a:pt x="15028" y="99"/>
                  </a:cubicBezTo>
                  <a:lnTo>
                    <a:pt x="15077" y="138"/>
                  </a:lnTo>
                  <a:cubicBezTo>
                    <a:pt x="15107" y="167"/>
                    <a:pt x="15136" y="187"/>
                    <a:pt x="15156" y="206"/>
                  </a:cubicBezTo>
                  <a:cubicBezTo>
                    <a:pt x="15215" y="246"/>
                    <a:pt x="15274" y="295"/>
                    <a:pt x="15333" y="344"/>
                  </a:cubicBezTo>
                  <a:lnTo>
                    <a:pt x="15431" y="246"/>
                  </a:lnTo>
                  <a:cubicBezTo>
                    <a:pt x="15372" y="197"/>
                    <a:pt x="15304" y="147"/>
                    <a:pt x="15245" y="99"/>
                  </a:cubicBezTo>
                  <a:cubicBezTo>
                    <a:pt x="15195" y="69"/>
                    <a:pt x="15156" y="29"/>
                    <a:pt x="15107" y="0"/>
                  </a:cubicBezTo>
                  <a:close/>
                  <a:moveTo>
                    <a:pt x="138" y="14968"/>
                  </a:moveTo>
                  <a:lnTo>
                    <a:pt x="1" y="15106"/>
                  </a:lnTo>
                  <a:lnTo>
                    <a:pt x="571" y="15106"/>
                  </a:lnTo>
                  <a:lnTo>
                    <a:pt x="709" y="14968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-2307710" y="3219440"/>
              <a:ext cx="82445" cy="186365"/>
            </a:xfrm>
            <a:custGeom>
              <a:avLst/>
              <a:gdLst/>
              <a:ahLst/>
              <a:cxnLst/>
              <a:rect l="l" t="t" r="r" b="b"/>
              <a:pathLst>
                <a:path w="453" h="1024" extrusionOk="0">
                  <a:moveTo>
                    <a:pt x="453" y="0"/>
                  </a:moveTo>
                  <a:lnTo>
                    <a:pt x="0" y="453"/>
                  </a:lnTo>
                  <a:lnTo>
                    <a:pt x="0" y="1024"/>
                  </a:lnTo>
                  <a:lnTo>
                    <a:pt x="453" y="58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-2225447" y="1064770"/>
              <a:ext cx="2258771" cy="2260591"/>
            </a:xfrm>
            <a:custGeom>
              <a:avLst/>
              <a:gdLst/>
              <a:ahLst/>
              <a:cxnLst/>
              <a:rect l="l" t="t" r="r" b="b"/>
              <a:pathLst>
                <a:path w="12411" h="12421" extrusionOk="0">
                  <a:moveTo>
                    <a:pt x="11840" y="1"/>
                  </a:moveTo>
                  <a:lnTo>
                    <a:pt x="6712" y="5128"/>
                  </a:lnTo>
                  <a:cubicBezTo>
                    <a:pt x="6762" y="5147"/>
                    <a:pt x="6811" y="5177"/>
                    <a:pt x="6850" y="5216"/>
                  </a:cubicBezTo>
                  <a:lnTo>
                    <a:pt x="7195" y="5216"/>
                  </a:lnTo>
                  <a:lnTo>
                    <a:pt x="12411" y="1"/>
                  </a:lnTo>
                  <a:close/>
                  <a:moveTo>
                    <a:pt x="6083" y="5748"/>
                  </a:moveTo>
                  <a:lnTo>
                    <a:pt x="4114" y="7716"/>
                  </a:lnTo>
                  <a:lnTo>
                    <a:pt x="4695" y="7716"/>
                  </a:lnTo>
                  <a:lnTo>
                    <a:pt x="6427" y="5984"/>
                  </a:lnTo>
                  <a:lnTo>
                    <a:pt x="6427" y="5748"/>
                  </a:lnTo>
                  <a:close/>
                  <a:moveTo>
                    <a:pt x="1694" y="10146"/>
                  </a:moveTo>
                  <a:lnTo>
                    <a:pt x="1123" y="10717"/>
                  </a:lnTo>
                  <a:lnTo>
                    <a:pt x="1694" y="10717"/>
                  </a:lnTo>
                  <a:lnTo>
                    <a:pt x="1694" y="10146"/>
                  </a:lnTo>
                  <a:close/>
                  <a:moveTo>
                    <a:pt x="572" y="11268"/>
                  </a:moveTo>
                  <a:lnTo>
                    <a:pt x="1" y="11839"/>
                  </a:lnTo>
                  <a:lnTo>
                    <a:pt x="1" y="12420"/>
                  </a:lnTo>
                  <a:lnTo>
                    <a:pt x="572" y="11839"/>
                  </a:lnTo>
                  <a:lnTo>
                    <a:pt x="572" y="11268"/>
                  </a:lnTo>
                  <a:close/>
                </a:path>
              </a:pathLst>
            </a:custGeom>
            <a:solidFill>
              <a:srgbClr val="B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-1118540" y="1997872"/>
              <a:ext cx="139956" cy="113020"/>
            </a:xfrm>
            <a:custGeom>
              <a:avLst/>
              <a:gdLst/>
              <a:ahLst/>
              <a:cxnLst/>
              <a:rect l="l" t="t" r="r" b="b"/>
              <a:pathLst>
                <a:path w="769" h="621" extrusionOk="0">
                  <a:moveTo>
                    <a:pt x="630" y="1"/>
                  </a:moveTo>
                  <a:lnTo>
                    <a:pt x="542" y="89"/>
                  </a:lnTo>
                  <a:lnTo>
                    <a:pt x="768" y="89"/>
                  </a:lnTo>
                  <a:cubicBezTo>
                    <a:pt x="729" y="50"/>
                    <a:pt x="680" y="20"/>
                    <a:pt x="630" y="1"/>
                  </a:cubicBezTo>
                  <a:close/>
                  <a:moveTo>
                    <a:pt x="345" y="276"/>
                  </a:moveTo>
                  <a:lnTo>
                    <a:pt x="1" y="621"/>
                  </a:lnTo>
                  <a:lnTo>
                    <a:pt x="345" y="621"/>
                  </a:lnTo>
                  <a:lnTo>
                    <a:pt x="345" y="2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4"/>
            <p:cNvSpPr/>
            <p:nvPr/>
          </p:nvSpPr>
          <p:spPr>
            <a:xfrm>
              <a:off x="-2121527" y="3015238"/>
              <a:ext cx="204383" cy="204383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552" y="0"/>
                  </a:moveTo>
                  <a:lnTo>
                    <a:pt x="1" y="551"/>
                  </a:lnTo>
                  <a:lnTo>
                    <a:pt x="1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-1055751" y="2014070"/>
              <a:ext cx="139956" cy="139956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97" y="0"/>
                  </a:moveTo>
                  <a:lnTo>
                    <a:pt x="0" y="187"/>
                  </a:lnTo>
                  <a:lnTo>
                    <a:pt x="0" y="532"/>
                  </a:lnTo>
                  <a:lnTo>
                    <a:pt x="0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4"/>
            <p:cNvSpPr/>
            <p:nvPr/>
          </p:nvSpPr>
          <p:spPr>
            <a:xfrm>
              <a:off x="-1917326" y="2469064"/>
              <a:ext cx="546538" cy="546356"/>
            </a:xfrm>
            <a:custGeom>
              <a:avLst/>
              <a:gdLst/>
              <a:ahLst/>
              <a:cxnLst/>
              <a:rect l="l" t="t" r="r" b="b"/>
              <a:pathLst>
                <a:path w="3003" h="3002" extrusionOk="0">
                  <a:moveTo>
                    <a:pt x="2421" y="0"/>
                  </a:moveTo>
                  <a:lnTo>
                    <a:pt x="2048" y="383"/>
                  </a:lnTo>
                  <a:lnTo>
                    <a:pt x="2097" y="383"/>
                  </a:lnTo>
                  <a:lnTo>
                    <a:pt x="2097" y="679"/>
                  </a:lnTo>
                  <a:lnTo>
                    <a:pt x="1802" y="679"/>
                  </a:lnTo>
                  <a:lnTo>
                    <a:pt x="1802" y="630"/>
                  </a:lnTo>
                  <a:lnTo>
                    <a:pt x="1241" y="1181"/>
                  </a:lnTo>
                  <a:lnTo>
                    <a:pt x="1467" y="1181"/>
                  </a:lnTo>
                  <a:lnTo>
                    <a:pt x="1467" y="1486"/>
                  </a:lnTo>
                  <a:lnTo>
                    <a:pt x="1172" y="1486"/>
                  </a:lnTo>
                  <a:lnTo>
                    <a:pt x="1172" y="1260"/>
                  </a:lnTo>
                  <a:lnTo>
                    <a:pt x="1" y="2430"/>
                  </a:lnTo>
                  <a:lnTo>
                    <a:pt x="1" y="3001"/>
                  </a:lnTo>
                  <a:lnTo>
                    <a:pt x="709" y="2293"/>
                  </a:lnTo>
                  <a:lnTo>
                    <a:pt x="542" y="2293"/>
                  </a:lnTo>
                  <a:lnTo>
                    <a:pt x="542" y="1988"/>
                  </a:lnTo>
                  <a:lnTo>
                    <a:pt x="847" y="1988"/>
                  </a:lnTo>
                  <a:lnTo>
                    <a:pt x="847" y="2155"/>
                  </a:lnTo>
                  <a:lnTo>
                    <a:pt x="1802" y="1201"/>
                  </a:lnTo>
                  <a:lnTo>
                    <a:pt x="1802" y="1181"/>
                  </a:lnTo>
                  <a:lnTo>
                    <a:pt x="1822" y="1181"/>
                  </a:lnTo>
                  <a:lnTo>
                    <a:pt x="2421" y="580"/>
                  </a:lnTo>
                  <a:lnTo>
                    <a:pt x="2421" y="383"/>
                  </a:lnTo>
                  <a:lnTo>
                    <a:pt x="2618" y="383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4"/>
            <p:cNvSpPr/>
            <p:nvPr/>
          </p:nvSpPr>
          <p:spPr>
            <a:xfrm>
              <a:off x="-1476711" y="2538769"/>
              <a:ext cx="36036" cy="36036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0" y="0"/>
                  </a:moveTo>
                  <a:lnTo>
                    <a:pt x="0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4"/>
            <p:cNvSpPr/>
            <p:nvPr/>
          </p:nvSpPr>
          <p:spPr>
            <a:xfrm>
              <a:off x="-1589549" y="2538769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247" y="0"/>
                  </a:moveTo>
                  <a:lnTo>
                    <a:pt x="1" y="247"/>
                  </a:lnTo>
                  <a:lnTo>
                    <a:pt x="1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4"/>
            <p:cNvSpPr/>
            <p:nvPr/>
          </p:nvSpPr>
          <p:spPr>
            <a:xfrm>
              <a:off x="-1589549" y="2684003"/>
              <a:ext cx="3822" cy="3640"/>
            </a:xfrm>
            <a:custGeom>
              <a:avLst/>
              <a:gdLst/>
              <a:ahLst/>
              <a:cxnLst/>
              <a:rect l="l" t="t" r="r" b="b"/>
              <a:pathLst>
                <a:path w="21" h="20" extrusionOk="0">
                  <a:moveTo>
                    <a:pt x="1" y="0"/>
                  </a:moveTo>
                  <a:lnTo>
                    <a:pt x="1" y="2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4"/>
            <p:cNvSpPr/>
            <p:nvPr/>
          </p:nvSpPr>
          <p:spPr>
            <a:xfrm>
              <a:off x="-1704025" y="2684003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69" y="0"/>
                  </a:moveTo>
                  <a:lnTo>
                    <a:pt x="0" y="79"/>
                  </a:lnTo>
                  <a:lnTo>
                    <a:pt x="0" y="305"/>
                  </a:lnTo>
                  <a:lnTo>
                    <a:pt x="295" y="30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4"/>
            <p:cNvSpPr/>
            <p:nvPr/>
          </p:nvSpPr>
          <p:spPr>
            <a:xfrm>
              <a:off x="-1818683" y="2830693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6"/>
                  </a:lnTo>
                  <a:lnTo>
                    <a:pt x="167" y="306"/>
                  </a:lnTo>
                  <a:lnTo>
                    <a:pt x="305" y="16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4"/>
            <p:cNvSpPr/>
            <p:nvPr/>
          </p:nvSpPr>
          <p:spPr>
            <a:xfrm>
              <a:off x="-3038429" y="3301702"/>
              <a:ext cx="730902" cy="730902"/>
            </a:xfrm>
            <a:custGeom>
              <a:avLst/>
              <a:gdLst/>
              <a:ahLst/>
              <a:cxnLst/>
              <a:rect l="l" t="t" r="r" b="b"/>
              <a:pathLst>
                <a:path w="4016" h="4016" extrusionOk="0">
                  <a:moveTo>
                    <a:pt x="4015" y="1"/>
                  </a:moveTo>
                  <a:lnTo>
                    <a:pt x="0" y="4016"/>
                  </a:lnTo>
                  <a:lnTo>
                    <a:pt x="571" y="4016"/>
                  </a:lnTo>
                  <a:lnTo>
                    <a:pt x="4015" y="572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4"/>
            <p:cNvSpPr/>
            <p:nvPr/>
          </p:nvSpPr>
          <p:spPr>
            <a:xfrm>
              <a:off x="-3063544" y="1039655"/>
              <a:ext cx="3121985" cy="3018065"/>
            </a:xfrm>
            <a:custGeom>
              <a:avLst/>
              <a:gdLst/>
              <a:ahLst/>
              <a:cxnLst/>
              <a:rect l="l" t="t" r="r" b="b"/>
              <a:pathLst>
                <a:path w="17154" h="16583" extrusionOk="0">
                  <a:moveTo>
                    <a:pt x="16583" y="1"/>
                  </a:moveTo>
                  <a:lnTo>
                    <a:pt x="16445" y="139"/>
                  </a:lnTo>
                  <a:lnTo>
                    <a:pt x="17016" y="139"/>
                  </a:lnTo>
                  <a:lnTo>
                    <a:pt x="17154" y="1"/>
                  </a:lnTo>
                  <a:close/>
                  <a:moveTo>
                    <a:pt x="138" y="16445"/>
                  </a:moveTo>
                  <a:lnTo>
                    <a:pt x="0" y="16583"/>
                  </a:lnTo>
                  <a:lnTo>
                    <a:pt x="571" y="16583"/>
                  </a:lnTo>
                  <a:lnTo>
                    <a:pt x="709" y="16445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4"/>
            <p:cNvSpPr/>
            <p:nvPr/>
          </p:nvSpPr>
          <p:spPr>
            <a:xfrm>
              <a:off x="-4716624" y="3661876"/>
              <a:ext cx="1744628" cy="402942"/>
            </a:xfrm>
            <a:custGeom>
              <a:avLst/>
              <a:gdLst/>
              <a:ahLst/>
              <a:cxnLst/>
              <a:rect l="l" t="t" r="r" b="b"/>
              <a:pathLst>
                <a:path w="9586" h="2214" extrusionOk="0">
                  <a:moveTo>
                    <a:pt x="49" y="0"/>
                  </a:moveTo>
                  <a:lnTo>
                    <a:pt x="1" y="285"/>
                  </a:lnTo>
                  <a:lnTo>
                    <a:pt x="9487" y="2214"/>
                  </a:lnTo>
                  <a:lnTo>
                    <a:pt x="9586" y="160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4"/>
            <p:cNvSpPr/>
            <p:nvPr/>
          </p:nvSpPr>
          <p:spPr>
            <a:xfrm>
              <a:off x="-4711347" y="3651138"/>
              <a:ext cx="3071936" cy="644817"/>
            </a:xfrm>
            <a:custGeom>
              <a:avLst/>
              <a:gdLst/>
              <a:ahLst/>
              <a:cxnLst/>
              <a:rect l="l" t="t" r="r" b="b"/>
              <a:pathLst>
                <a:path w="16879" h="3543" extrusionOk="0">
                  <a:moveTo>
                    <a:pt x="31" y="0"/>
                  </a:moveTo>
                  <a:lnTo>
                    <a:pt x="1" y="128"/>
                  </a:lnTo>
                  <a:lnTo>
                    <a:pt x="16859" y="3543"/>
                  </a:lnTo>
                  <a:lnTo>
                    <a:pt x="16878" y="34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4"/>
            <p:cNvSpPr/>
            <p:nvPr/>
          </p:nvSpPr>
          <p:spPr>
            <a:xfrm>
              <a:off x="-1764994" y="3661876"/>
              <a:ext cx="1746266" cy="402942"/>
            </a:xfrm>
            <a:custGeom>
              <a:avLst/>
              <a:gdLst/>
              <a:ahLst/>
              <a:cxnLst/>
              <a:rect l="l" t="t" r="r" b="b"/>
              <a:pathLst>
                <a:path w="9595" h="2214" extrusionOk="0">
                  <a:moveTo>
                    <a:pt x="49" y="0"/>
                  </a:moveTo>
                  <a:lnTo>
                    <a:pt x="0" y="285"/>
                  </a:lnTo>
                  <a:lnTo>
                    <a:pt x="9487" y="2214"/>
                  </a:lnTo>
                  <a:lnTo>
                    <a:pt x="9595" y="160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4"/>
            <p:cNvSpPr/>
            <p:nvPr/>
          </p:nvSpPr>
          <p:spPr>
            <a:xfrm>
              <a:off x="-1757896" y="3651138"/>
              <a:ext cx="3071754" cy="644817"/>
            </a:xfrm>
            <a:custGeom>
              <a:avLst/>
              <a:gdLst/>
              <a:ahLst/>
              <a:cxnLst/>
              <a:rect l="l" t="t" r="r" b="b"/>
              <a:pathLst>
                <a:path w="16878" h="3543" extrusionOk="0">
                  <a:moveTo>
                    <a:pt x="21" y="0"/>
                  </a:moveTo>
                  <a:lnTo>
                    <a:pt x="1" y="128"/>
                  </a:lnTo>
                  <a:lnTo>
                    <a:pt x="16849" y="3543"/>
                  </a:lnTo>
                  <a:lnTo>
                    <a:pt x="16878" y="34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4" name="Google Shape;4254;p24"/>
          <p:cNvSpPr/>
          <p:nvPr/>
        </p:nvSpPr>
        <p:spPr>
          <a:xfrm>
            <a:off x="2380175" y="234100"/>
            <a:ext cx="1342772" cy="460008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24"/>
          <p:cNvSpPr/>
          <p:nvPr/>
        </p:nvSpPr>
        <p:spPr>
          <a:xfrm>
            <a:off x="8327787" y="1199275"/>
            <a:ext cx="1342772" cy="460008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24"/>
          <p:cNvSpPr/>
          <p:nvPr/>
        </p:nvSpPr>
        <p:spPr>
          <a:xfrm>
            <a:off x="4863775" y="3119988"/>
            <a:ext cx="3144300" cy="640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24"/>
          <p:cNvSpPr txBox="1">
            <a:spLocks noGrp="1"/>
          </p:cNvSpPr>
          <p:nvPr>
            <p:ph type="subTitle" idx="1"/>
          </p:nvPr>
        </p:nvSpPr>
        <p:spPr>
          <a:xfrm>
            <a:off x="5034300" y="3106375"/>
            <a:ext cx="27594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CS2H01 - Interacción Humano Computador</a:t>
            </a:r>
            <a:endParaRPr/>
          </a:p>
        </p:txBody>
      </p:sp>
      <p:sp>
        <p:nvSpPr>
          <p:cNvPr id="4258" name="Google Shape;4258;p24"/>
          <p:cNvSpPr/>
          <p:nvPr/>
        </p:nvSpPr>
        <p:spPr>
          <a:xfrm>
            <a:off x="-75304" y="398380"/>
            <a:ext cx="382208" cy="131447"/>
          </a:xfrm>
          <a:custGeom>
            <a:avLst/>
            <a:gdLst/>
            <a:ahLst/>
            <a:cxnLst/>
            <a:rect l="l" t="t" r="r" b="b"/>
            <a:pathLst>
              <a:path w="2835" h="975" extrusionOk="0">
                <a:moveTo>
                  <a:pt x="1449" y="1"/>
                </a:moveTo>
                <a:cubicBezTo>
                  <a:pt x="1236" y="1"/>
                  <a:pt x="1063" y="178"/>
                  <a:pt x="1063" y="394"/>
                </a:cubicBezTo>
                <a:cubicBezTo>
                  <a:pt x="895" y="414"/>
                  <a:pt x="748" y="502"/>
                  <a:pt x="659" y="650"/>
                </a:cubicBezTo>
                <a:cubicBezTo>
                  <a:pt x="591" y="572"/>
                  <a:pt x="492" y="532"/>
                  <a:pt x="394" y="532"/>
                </a:cubicBezTo>
                <a:cubicBezTo>
                  <a:pt x="177" y="532"/>
                  <a:pt x="0" y="709"/>
                  <a:pt x="0" y="916"/>
                </a:cubicBezTo>
                <a:cubicBezTo>
                  <a:pt x="0" y="935"/>
                  <a:pt x="0" y="955"/>
                  <a:pt x="10" y="975"/>
                </a:cubicBezTo>
                <a:lnTo>
                  <a:pt x="2834" y="975"/>
                </a:lnTo>
                <a:lnTo>
                  <a:pt x="2834" y="926"/>
                </a:lnTo>
                <a:cubicBezTo>
                  <a:pt x="2834" y="709"/>
                  <a:pt x="2657" y="542"/>
                  <a:pt x="2450" y="542"/>
                </a:cubicBezTo>
                <a:cubicBezTo>
                  <a:pt x="2312" y="542"/>
                  <a:pt x="2194" y="611"/>
                  <a:pt x="2126" y="709"/>
                </a:cubicBezTo>
                <a:cubicBezTo>
                  <a:pt x="2057" y="601"/>
                  <a:pt x="1938" y="532"/>
                  <a:pt x="1811" y="532"/>
                </a:cubicBezTo>
                <a:cubicBezTo>
                  <a:pt x="1860" y="404"/>
                  <a:pt x="1850" y="257"/>
                  <a:pt x="1722" y="99"/>
                </a:cubicBezTo>
                <a:cubicBezTo>
                  <a:pt x="1630" y="31"/>
                  <a:pt x="1537" y="1"/>
                  <a:pt x="14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Google Shape;475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Herramientas</a:t>
            </a:r>
            <a:endParaRPr/>
          </a:p>
        </p:txBody>
      </p:sp>
      <p:pic>
        <p:nvPicPr>
          <p:cNvPr id="4757" name="Google Shape;47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664" y="1492391"/>
            <a:ext cx="3752924" cy="13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Google Shape;47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375" y="3447151"/>
            <a:ext cx="505828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9" name="Google Shape;47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322" y="1216150"/>
            <a:ext cx="1496650" cy="16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Google Shape;4764;p34"/>
          <p:cNvSpPr/>
          <p:nvPr/>
        </p:nvSpPr>
        <p:spPr>
          <a:xfrm flipH="1">
            <a:off x="4720919" y="316400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5" name="Google Shape;4765;p34"/>
          <p:cNvSpPr/>
          <p:nvPr/>
        </p:nvSpPr>
        <p:spPr>
          <a:xfrm flipH="1">
            <a:off x="7593744" y="20976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6" name="Google Shape;4766;p34"/>
          <p:cNvSpPr/>
          <p:nvPr/>
        </p:nvSpPr>
        <p:spPr>
          <a:xfrm>
            <a:off x="4970619" y="10454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7" name="Google Shape;4767;p34"/>
          <p:cNvSpPr/>
          <p:nvPr/>
        </p:nvSpPr>
        <p:spPr>
          <a:xfrm flipH="1">
            <a:off x="2186919" y="274462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8" name="Google Shape;47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0" y="1576513"/>
            <a:ext cx="4416119" cy="224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9" name="Google Shape;47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875" y="1576529"/>
            <a:ext cx="3567572" cy="224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0" name="Google Shape;477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Controles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35"/>
          <p:cNvSpPr/>
          <p:nvPr/>
        </p:nvSpPr>
        <p:spPr>
          <a:xfrm flipH="1">
            <a:off x="4720919" y="316400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6" name="Google Shape;4776;p35"/>
          <p:cNvSpPr/>
          <p:nvPr/>
        </p:nvSpPr>
        <p:spPr>
          <a:xfrm flipH="1">
            <a:off x="7593744" y="20976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7" name="Google Shape;4777;p35"/>
          <p:cNvSpPr/>
          <p:nvPr/>
        </p:nvSpPr>
        <p:spPr>
          <a:xfrm>
            <a:off x="4970619" y="10454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8" name="Google Shape;4778;p35"/>
          <p:cNvSpPr/>
          <p:nvPr/>
        </p:nvSpPr>
        <p:spPr>
          <a:xfrm flipH="1">
            <a:off x="2186919" y="274462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9" name="Google Shape;47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50" y="405413"/>
            <a:ext cx="3405183" cy="4033163"/>
          </a:xfrm>
          <a:prstGeom prst="rect">
            <a:avLst/>
          </a:prstGeom>
          <a:noFill/>
          <a:ln>
            <a:noFill/>
          </a:ln>
        </p:spPr>
      </p:pic>
      <p:sp>
        <p:nvSpPr>
          <p:cNvPr id="4780" name="Google Shape;4780;p35"/>
          <p:cNvSpPr/>
          <p:nvPr/>
        </p:nvSpPr>
        <p:spPr>
          <a:xfrm>
            <a:off x="1666586" y="76290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1" name="Google Shape;4781;p35"/>
          <p:cNvSpPr txBox="1">
            <a:spLocks noGrp="1"/>
          </p:cNvSpPr>
          <p:nvPr>
            <p:ph type="subTitle" idx="1"/>
          </p:nvPr>
        </p:nvSpPr>
        <p:spPr>
          <a:xfrm>
            <a:off x="1711586" y="739050"/>
            <a:ext cx="14775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Inicio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82" name="Google Shape;4782;p35"/>
          <p:cNvSpPr/>
          <p:nvPr/>
        </p:nvSpPr>
        <p:spPr>
          <a:xfrm>
            <a:off x="1711429" y="1629500"/>
            <a:ext cx="1477800" cy="444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3" name="Google Shape;4783;p35"/>
          <p:cNvSpPr txBox="1">
            <a:spLocks noGrp="1"/>
          </p:cNvSpPr>
          <p:nvPr>
            <p:ph type="subTitle" idx="1"/>
          </p:nvPr>
        </p:nvSpPr>
        <p:spPr>
          <a:xfrm>
            <a:off x="1753729" y="1605650"/>
            <a:ext cx="1393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Circuito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84" name="Google Shape;4784;p35"/>
          <p:cNvSpPr/>
          <p:nvPr/>
        </p:nvSpPr>
        <p:spPr>
          <a:xfrm>
            <a:off x="1666571" y="2652575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5" name="Google Shape;4785;p35"/>
          <p:cNvSpPr txBox="1">
            <a:spLocks noGrp="1"/>
          </p:cNvSpPr>
          <p:nvPr>
            <p:ph type="subTitle" idx="1"/>
          </p:nvPr>
        </p:nvSpPr>
        <p:spPr>
          <a:xfrm>
            <a:off x="1711421" y="2628725"/>
            <a:ext cx="14778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Estacionar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86" name="Google Shape;4786;p35"/>
          <p:cNvSpPr/>
          <p:nvPr/>
        </p:nvSpPr>
        <p:spPr>
          <a:xfrm>
            <a:off x="1711564" y="369950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7" name="Google Shape;4787;p35"/>
          <p:cNvSpPr txBox="1">
            <a:spLocks noGrp="1"/>
          </p:cNvSpPr>
          <p:nvPr>
            <p:ph type="subTitle" idx="1"/>
          </p:nvPr>
        </p:nvSpPr>
        <p:spPr>
          <a:xfrm>
            <a:off x="1756414" y="3675650"/>
            <a:ext cx="14778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Feedback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4788" name="Google Shape;4788;p35"/>
          <p:cNvCxnSpPr>
            <a:stCxn id="4785" idx="3"/>
          </p:cNvCxnSpPr>
          <p:nvPr/>
        </p:nvCxnSpPr>
        <p:spPr>
          <a:xfrm>
            <a:off x="3189221" y="2874725"/>
            <a:ext cx="108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89" name="Google Shape;4789;p35"/>
          <p:cNvCxnSpPr>
            <a:stCxn id="4783" idx="3"/>
          </p:cNvCxnSpPr>
          <p:nvPr/>
        </p:nvCxnSpPr>
        <p:spPr>
          <a:xfrm>
            <a:off x="3146929" y="1851650"/>
            <a:ext cx="1092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0" name="Google Shape;4790;p35"/>
          <p:cNvCxnSpPr>
            <a:stCxn id="4781" idx="3"/>
          </p:cNvCxnSpPr>
          <p:nvPr/>
        </p:nvCxnSpPr>
        <p:spPr>
          <a:xfrm>
            <a:off x="3189086" y="985050"/>
            <a:ext cx="1014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1" name="Google Shape;4791;p35"/>
          <p:cNvCxnSpPr>
            <a:stCxn id="4787" idx="3"/>
          </p:cNvCxnSpPr>
          <p:nvPr/>
        </p:nvCxnSpPr>
        <p:spPr>
          <a:xfrm>
            <a:off x="3234214" y="3921650"/>
            <a:ext cx="100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792" name="Google Shape;4792;p35"/>
          <p:cNvSpPr txBox="1">
            <a:spLocks noGrp="1"/>
          </p:cNvSpPr>
          <p:nvPr>
            <p:ph type="title"/>
          </p:nvPr>
        </p:nvSpPr>
        <p:spPr>
          <a:xfrm rot="-5400000">
            <a:off x="-984800" y="2179775"/>
            <a:ext cx="4078500" cy="4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Escenas </a:t>
            </a:r>
            <a:r>
              <a:rPr lang="pt-BR" sz="2200">
                <a:solidFill>
                  <a:schemeClr val="dk2"/>
                </a:solidFill>
              </a:rPr>
              <a:t>de la Aplicación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4793" name="Google Shape;4793;p35"/>
          <p:cNvCxnSpPr/>
          <p:nvPr/>
        </p:nvCxnSpPr>
        <p:spPr>
          <a:xfrm>
            <a:off x="1340900" y="853900"/>
            <a:ext cx="0" cy="3525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p36"/>
          <p:cNvSpPr/>
          <p:nvPr/>
        </p:nvSpPr>
        <p:spPr>
          <a:xfrm flipH="1">
            <a:off x="4720919" y="316400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36"/>
          <p:cNvSpPr/>
          <p:nvPr/>
        </p:nvSpPr>
        <p:spPr>
          <a:xfrm flipH="1">
            <a:off x="7593744" y="20976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0" name="Google Shape;4800;p36"/>
          <p:cNvSpPr/>
          <p:nvPr/>
        </p:nvSpPr>
        <p:spPr>
          <a:xfrm>
            <a:off x="4970619" y="10454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1" name="Google Shape;4801;p36"/>
          <p:cNvSpPr/>
          <p:nvPr/>
        </p:nvSpPr>
        <p:spPr>
          <a:xfrm flipH="1">
            <a:off x="2186919" y="274462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2" name="Google Shape;480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Prototipo</a:t>
            </a:r>
            <a:endParaRPr sz="3200"/>
          </a:p>
        </p:txBody>
      </p:sp>
      <p:pic>
        <p:nvPicPr>
          <p:cNvPr id="4803" name="Google Shape;4803;p36"/>
          <p:cNvPicPr preferRelativeResize="0"/>
          <p:nvPr/>
        </p:nvPicPr>
        <p:blipFill rotWithShape="1">
          <a:blip r:embed="rId3">
            <a:alphaModFix/>
          </a:blip>
          <a:srcRect l="23578" r="22279"/>
          <a:stretch/>
        </p:blipFill>
        <p:spPr>
          <a:xfrm>
            <a:off x="445250" y="1437850"/>
            <a:ext cx="2391026" cy="24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4" name="Google Shape;48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675" y="1437850"/>
            <a:ext cx="5748076" cy="24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9" name="Google Shape;4809;p37"/>
          <p:cNvSpPr/>
          <p:nvPr/>
        </p:nvSpPr>
        <p:spPr>
          <a:xfrm flipH="1">
            <a:off x="4720919" y="316400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0" name="Google Shape;4810;p37"/>
          <p:cNvSpPr/>
          <p:nvPr/>
        </p:nvSpPr>
        <p:spPr>
          <a:xfrm flipH="1">
            <a:off x="7593744" y="20976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1" name="Google Shape;4811;p37"/>
          <p:cNvSpPr/>
          <p:nvPr/>
        </p:nvSpPr>
        <p:spPr>
          <a:xfrm>
            <a:off x="4970619" y="10454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37"/>
          <p:cNvSpPr/>
          <p:nvPr/>
        </p:nvSpPr>
        <p:spPr>
          <a:xfrm flipH="1">
            <a:off x="2186919" y="274462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3" name="Google Shape;48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425" y="346600"/>
            <a:ext cx="4033162" cy="403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p38"/>
          <p:cNvSpPr txBox="1">
            <a:spLocks noGrp="1"/>
          </p:cNvSpPr>
          <p:nvPr>
            <p:ph type="title"/>
          </p:nvPr>
        </p:nvSpPr>
        <p:spPr>
          <a:xfrm>
            <a:off x="4382163" y="1025425"/>
            <a:ext cx="39351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/>
              <a:t>Gracias</a:t>
            </a:r>
            <a:endParaRPr sz="7000"/>
          </a:p>
        </p:txBody>
      </p:sp>
      <p:grpSp>
        <p:nvGrpSpPr>
          <p:cNvPr id="4819" name="Google Shape;4819;p38"/>
          <p:cNvGrpSpPr/>
          <p:nvPr/>
        </p:nvGrpSpPr>
        <p:grpSpPr>
          <a:xfrm>
            <a:off x="960461" y="1177831"/>
            <a:ext cx="3130770" cy="3425672"/>
            <a:chOff x="3983125" y="716275"/>
            <a:chExt cx="451725" cy="494275"/>
          </a:xfrm>
        </p:grpSpPr>
        <p:sp>
          <p:nvSpPr>
            <p:cNvPr id="4820" name="Google Shape;4820;p38"/>
            <p:cNvSpPr/>
            <p:nvPr/>
          </p:nvSpPr>
          <p:spPr>
            <a:xfrm>
              <a:off x="4195200" y="968925"/>
              <a:ext cx="37925" cy="104100"/>
            </a:xfrm>
            <a:custGeom>
              <a:avLst/>
              <a:gdLst/>
              <a:ahLst/>
              <a:cxnLst/>
              <a:rect l="l" t="t" r="r" b="b"/>
              <a:pathLst>
                <a:path w="1517" h="4164" extrusionOk="0">
                  <a:moveTo>
                    <a:pt x="1" y="0"/>
                  </a:moveTo>
                  <a:lnTo>
                    <a:pt x="1" y="4163"/>
                  </a:lnTo>
                  <a:lnTo>
                    <a:pt x="1516" y="4163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8"/>
            <p:cNvSpPr/>
            <p:nvPr/>
          </p:nvSpPr>
          <p:spPr>
            <a:xfrm>
              <a:off x="4268525" y="935725"/>
              <a:ext cx="40375" cy="137300"/>
            </a:xfrm>
            <a:custGeom>
              <a:avLst/>
              <a:gdLst/>
              <a:ahLst/>
              <a:cxnLst/>
              <a:rect l="l" t="t" r="r" b="b"/>
              <a:pathLst>
                <a:path w="1615" h="5492" extrusionOk="0">
                  <a:moveTo>
                    <a:pt x="0" y="0"/>
                  </a:moveTo>
                  <a:lnTo>
                    <a:pt x="0" y="5491"/>
                  </a:lnTo>
                  <a:lnTo>
                    <a:pt x="1614" y="549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8"/>
            <p:cNvSpPr/>
            <p:nvPr/>
          </p:nvSpPr>
          <p:spPr>
            <a:xfrm>
              <a:off x="4299750" y="947775"/>
              <a:ext cx="3975" cy="10825"/>
            </a:xfrm>
            <a:custGeom>
              <a:avLst/>
              <a:gdLst/>
              <a:ahLst/>
              <a:cxnLst/>
              <a:rect l="l" t="t" r="r" b="b"/>
              <a:pathLst>
                <a:path w="15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8"/>
            <p:cNvSpPr/>
            <p:nvPr/>
          </p:nvSpPr>
          <p:spPr>
            <a:xfrm>
              <a:off x="4293125" y="947775"/>
              <a:ext cx="3950" cy="10825"/>
            </a:xfrm>
            <a:custGeom>
              <a:avLst/>
              <a:gdLst/>
              <a:ahLst/>
              <a:cxnLst/>
              <a:rect l="l" t="t" r="r" b="b"/>
              <a:pathLst>
                <a:path w="158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8"/>
            <p:cNvSpPr/>
            <p:nvPr/>
          </p:nvSpPr>
          <p:spPr>
            <a:xfrm>
              <a:off x="4286725" y="947775"/>
              <a:ext cx="3975" cy="10825"/>
            </a:xfrm>
            <a:custGeom>
              <a:avLst/>
              <a:gdLst/>
              <a:ahLst/>
              <a:cxnLst/>
              <a:rect l="l" t="t" r="r" b="b"/>
              <a:pathLst>
                <a:path w="15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8"/>
            <p:cNvSpPr/>
            <p:nvPr/>
          </p:nvSpPr>
          <p:spPr>
            <a:xfrm>
              <a:off x="4280075" y="947775"/>
              <a:ext cx="3975" cy="10825"/>
            </a:xfrm>
            <a:custGeom>
              <a:avLst/>
              <a:gdLst/>
              <a:ahLst/>
              <a:cxnLst/>
              <a:rect l="l" t="t" r="r" b="b"/>
              <a:pathLst>
                <a:path w="15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8"/>
            <p:cNvSpPr/>
            <p:nvPr/>
          </p:nvSpPr>
          <p:spPr>
            <a:xfrm>
              <a:off x="4273675" y="947775"/>
              <a:ext cx="3725" cy="10825"/>
            </a:xfrm>
            <a:custGeom>
              <a:avLst/>
              <a:gdLst/>
              <a:ahLst/>
              <a:cxnLst/>
              <a:rect l="l" t="t" r="r" b="b"/>
              <a:pathLst>
                <a:path w="14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8"/>
            <p:cNvSpPr/>
            <p:nvPr/>
          </p:nvSpPr>
          <p:spPr>
            <a:xfrm>
              <a:off x="4299750" y="9610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8"/>
            <p:cNvSpPr/>
            <p:nvPr/>
          </p:nvSpPr>
          <p:spPr>
            <a:xfrm>
              <a:off x="4293125" y="961050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8"/>
            <p:cNvSpPr/>
            <p:nvPr/>
          </p:nvSpPr>
          <p:spPr>
            <a:xfrm>
              <a:off x="4286725" y="9610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38"/>
            <p:cNvSpPr/>
            <p:nvPr/>
          </p:nvSpPr>
          <p:spPr>
            <a:xfrm>
              <a:off x="4280075" y="9610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38"/>
            <p:cNvSpPr/>
            <p:nvPr/>
          </p:nvSpPr>
          <p:spPr>
            <a:xfrm>
              <a:off x="4273675" y="961050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8"/>
            <p:cNvSpPr/>
            <p:nvPr/>
          </p:nvSpPr>
          <p:spPr>
            <a:xfrm>
              <a:off x="4299750" y="9743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8"/>
            <p:cNvSpPr/>
            <p:nvPr/>
          </p:nvSpPr>
          <p:spPr>
            <a:xfrm>
              <a:off x="4293125" y="9743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8"/>
            <p:cNvSpPr/>
            <p:nvPr/>
          </p:nvSpPr>
          <p:spPr>
            <a:xfrm>
              <a:off x="4286725" y="9743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8"/>
            <p:cNvSpPr/>
            <p:nvPr/>
          </p:nvSpPr>
          <p:spPr>
            <a:xfrm>
              <a:off x="4280075" y="9743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8"/>
            <p:cNvSpPr/>
            <p:nvPr/>
          </p:nvSpPr>
          <p:spPr>
            <a:xfrm>
              <a:off x="4273675" y="9743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49" y="43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8"/>
            <p:cNvSpPr/>
            <p:nvPr/>
          </p:nvSpPr>
          <p:spPr>
            <a:xfrm>
              <a:off x="4299750" y="9876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8"/>
            <p:cNvSpPr/>
            <p:nvPr/>
          </p:nvSpPr>
          <p:spPr>
            <a:xfrm>
              <a:off x="4293125" y="9876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8"/>
            <p:cNvSpPr/>
            <p:nvPr/>
          </p:nvSpPr>
          <p:spPr>
            <a:xfrm>
              <a:off x="4286725" y="9876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8"/>
            <p:cNvSpPr/>
            <p:nvPr/>
          </p:nvSpPr>
          <p:spPr>
            <a:xfrm>
              <a:off x="4280075" y="9876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8"/>
            <p:cNvSpPr/>
            <p:nvPr/>
          </p:nvSpPr>
          <p:spPr>
            <a:xfrm>
              <a:off x="4273675" y="9876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8"/>
            <p:cNvSpPr/>
            <p:nvPr/>
          </p:nvSpPr>
          <p:spPr>
            <a:xfrm>
              <a:off x="4299750" y="10016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8"/>
            <p:cNvSpPr/>
            <p:nvPr/>
          </p:nvSpPr>
          <p:spPr>
            <a:xfrm>
              <a:off x="4293125" y="1001650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8"/>
            <p:cNvSpPr/>
            <p:nvPr/>
          </p:nvSpPr>
          <p:spPr>
            <a:xfrm>
              <a:off x="4286725" y="10016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8"/>
            <p:cNvSpPr/>
            <p:nvPr/>
          </p:nvSpPr>
          <p:spPr>
            <a:xfrm>
              <a:off x="4280075" y="10016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8"/>
            <p:cNvSpPr/>
            <p:nvPr/>
          </p:nvSpPr>
          <p:spPr>
            <a:xfrm>
              <a:off x="4273675" y="1001650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49" y="43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8"/>
            <p:cNvSpPr/>
            <p:nvPr/>
          </p:nvSpPr>
          <p:spPr>
            <a:xfrm>
              <a:off x="4299750" y="10149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8"/>
            <p:cNvSpPr/>
            <p:nvPr/>
          </p:nvSpPr>
          <p:spPr>
            <a:xfrm>
              <a:off x="4293125" y="10149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8"/>
            <p:cNvSpPr/>
            <p:nvPr/>
          </p:nvSpPr>
          <p:spPr>
            <a:xfrm>
              <a:off x="4286725" y="10149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8"/>
            <p:cNvSpPr/>
            <p:nvPr/>
          </p:nvSpPr>
          <p:spPr>
            <a:xfrm>
              <a:off x="4280075" y="10149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8"/>
            <p:cNvSpPr/>
            <p:nvPr/>
          </p:nvSpPr>
          <p:spPr>
            <a:xfrm>
              <a:off x="4273675" y="10149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49" y="43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8"/>
            <p:cNvSpPr/>
            <p:nvPr/>
          </p:nvSpPr>
          <p:spPr>
            <a:xfrm>
              <a:off x="4299750" y="10282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8"/>
            <p:cNvSpPr/>
            <p:nvPr/>
          </p:nvSpPr>
          <p:spPr>
            <a:xfrm>
              <a:off x="4293125" y="10282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8"/>
            <p:cNvSpPr/>
            <p:nvPr/>
          </p:nvSpPr>
          <p:spPr>
            <a:xfrm>
              <a:off x="4286725" y="10282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8"/>
            <p:cNvSpPr/>
            <p:nvPr/>
          </p:nvSpPr>
          <p:spPr>
            <a:xfrm>
              <a:off x="4280075" y="10282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8"/>
            <p:cNvSpPr/>
            <p:nvPr/>
          </p:nvSpPr>
          <p:spPr>
            <a:xfrm>
              <a:off x="4273675" y="10282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8"/>
            <p:cNvSpPr/>
            <p:nvPr/>
          </p:nvSpPr>
          <p:spPr>
            <a:xfrm>
              <a:off x="4299750" y="1041500"/>
              <a:ext cx="3975" cy="10600"/>
            </a:xfrm>
            <a:custGeom>
              <a:avLst/>
              <a:gdLst/>
              <a:ahLst/>
              <a:cxnLst/>
              <a:rect l="l" t="t" r="r" b="b"/>
              <a:pathLst>
                <a:path w="15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8"/>
            <p:cNvSpPr/>
            <p:nvPr/>
          </p:nvSpPr>
          <p:spPr>
            <a:xfrm>
              <a:off x="4293125" y="1041500"/>
              <a:ext cx="3950" cy="10600"/>
            </a:xfrm>
            <a:custGeom>
              <a:avLst/>
              <a:gdLst/>
              <a:ahLst/>
              <a:cxnLst/>
              <a:rect l="l" t="t" r="r" b="b"/>
              <a:pathLst>
                <a:path w="158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8"/>
            <p:cNvSpPr/>
            <p:nvPr/>
          </p:nvSpPr>
          <p:spPr>
            <a:xfrm>
              <a:off x="4286725" y="1041500"/>
              <a:ext cx="3975" cy="10600"/>
            </a:xfrm>
            <a:custGeom>
              <a:avLst/>
              <a:gdLst/>
              <a:ahLst/>
              <a:cxnLst/>
              <a:rect l="l" t="t" r="r" b="b"/>
              <a:pathLst>
                <a:path w="15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8"/>
            <p:cNvSpPr/>
            <p:nvPr/>
          </p:nvSpPr>
          <p:spPr>
            <a:xfrm>
              <a:off x="4280075" y="1041500"/>
              <a:ext cx="3975" cy="10600"/>
            </a:xfrm>
            <a:custGeom>
              <a:avLst/>
              <a:gdLst/>
              <a:ahLst/>
              <a:cxnLst/>
              <a:rect l="l" t="t" r="r" b="b"/>
              <a:pathLst>
                <a:path w="15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8"/>
            <p:cNvSpPr/>
            <p:nvPr/>
          </p:nvSpPr>
          <p:spPr>
            <a:xfrm>
              <a:off x="4273675" y="1041500"/>
              <a:ext cx="3725" cy="10600"/>
            </a:xfrm>
            <a:custGeom>
              <a:avLst/>
              <a:gdLst/>
              <a:ahLst/>
              <a:cxnLst/>
              <a:rect l="l" t="t" r="r" b="b"/>
              <a:pathLst>
                <a:path w="14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49" y="42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8"/>
            <p:cNvSpPr/>
            <p:nvPr/>
          </p:nvSpPr>
          <p:spPr>
            <a:xfrm>
              <a:off x="4125825" y="952950"/>
              <a:ext cx="69900" cy="120075"/>
            </a:xfrm>
            <a:custGeom>
              <a:avLst/>
              <a:gdLst/>
              <a:ahLst/>
              <a:cxnLst/>
              <a:rect l="l" t="t" r="r" b="b"/>
              <a:pathLst>
                <a:path w="2796" h="4803" extrusionOk="0">
                  <a:moveTo>
                    <a:pt x="1" y="0"/>
                  </a:moveTo>
                  <a:lnTo>
                    <a:pt x="1" y="4802"/>
                  </a:lnTo>
                  <a:lnTo>
                    <a:pt x="2796" y="4802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8"/>
            <p:cNvSpPr/>
            <p:nvPr/>
          </p:nvSpPr>
          <p:spPr>
            <a:xfrm>
              <a:off x="418855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8"/>
            <p:cNvSpPr/>
            <p:nvPr/>
          </p:nvSpPr>
          <p:spPr>
            <a:xfrm>
              <a:off x="4182150" y="9659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8"/>
            <p:cNvSpPr/>
            <p:nvPr/>
          </p:nvSpPr>
          <p:spPr>
            <a:xfrm>
              <a:off x="4175525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8"/>
            <p:cNvSpPr/>
            <p:nvPr/>
          </p:nvSpPr>
          <p:spPr>
            <a:xfrm>
              <a:off x="4169125" y="9659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8"/>
            <p:cNvSpPr/>
            <p:nvPr/>
          </p:nvSpPr>
          <p:spPr>
            <a:xfrm>
              <a:off x="4162475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8"/>
            <p:cNvSpPr/>
            <p:nvPr/>
          </p:nvSpPr>
          <p:spPr>
            <a:xfrm>
              <a:off x="418855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8"/>
            <p:cNvSpPr/>
            <p:nvPr/>
          </p:nvSpPr>
          <p:spPr>
            <a:xfrm>
              <a:off x="4182150" y="9738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8"/>
            <p:cNvSpPr/>
            <p:nvPr/>
          </p:nvSpPr>
          <p:spPr>
            <a:xfrm>
              <a:off x="4175525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8"/>
            <p:cNvSpPr/>
            <p:nvPr/>
          </p:nvSpPr>
          <p:spPr>
            <a:xfrm>
              <a:off x="4169125" y="97385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8"/>
            <p:cNvSpPr/>
            <p:nvPr/>
          </p:nvSpPr>
          <p:spPr>
            <a:xfrm>
              <a:off x="4162475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8"/>
            <p:cNvSpPr/>
            <p:nvPr/>
          </p:nvSpPr>
          <p:spPr>
            <a:xfrm>
              <a:off x="418855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8"/>
            <p:cNvSpPr/>
            <p:nvPr/>
          </p:nvSpPr>
          <p:spPr>
            <a:xfrm>
              <a:off x="4182150" y="981725"/>
              <a:ext cx="3725" cy="6400"/>
            </a:xfrm>
            <a:custGeom>
              <a:avLst/>
              <a:gdLst/>
              <a:ahLst/>
              <a:cxnLst/>
              <a:rect l="l" t="t" r="r" b="b"/>
              <a:pathLst>
                <a:path w="14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8"/>
            <p:cNvSpPr/>
            <p:nvPr/>
          </p:nvSpPr>
          <p:spPr>
            <a:xfrm>
              <a:off x="4175525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8"/>
            <p:cNvSpPr/>
            <p:nvPr/>
          </p:nvSpPr>
          <p:spPr>
            <a:xfrm>
              <a:off x="4169125" y="981725"/>
              <a:ext cx="3700" cy="6400"/>
            </a:xfrm>
            <a:custGeom>
              <a:avLst/>
              <a:gdLst/>
              <a:ahLst/>
              <a:cxnLst/>
              <a:rect l="l" t="t" r="r" b="b"/>
              <a:pathLst>
                <a:path w="148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8"/>
            <p:cNvSpPr/>
            <p:nvPr/>
          </p:nvSpPr>
          <p:spPr>
            <a:xfrm>
              <a:off x="4162475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8"/>
            <p:cNvSpPr/>
            <p:nvPr/>
          </p:nvSpPr>
          <p:spPr>
            <a:xfrm>
              <a:off x="4188550" y="9895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8"/>
            <p:cNvSpPr/>
            <p:nvPr/>
          </p:nvSpPr>
          <p:spPr>
            <a:xfrm>
              <a:off x="4182150" y="9895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9" y="25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8"/>
            <p:cNvSpPr/>
            <p:nvPr/>
          </p:nvSpPr>
          <p:spPr>
            <a:xfrm>
              <a:off x="4175525" y="9895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8"/>
            <p:cNvSpPr/>
            <p:nvPr/>
          </p:nvSpPr>
          <p:spPr>
            <a:xfrm>
              <a:off x="4169125" y="9895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8"/>
            <p:cNvSpPr/>
            <p:nvPr/>
          </p:nvSpPr>
          <p:spPr>
            <a:xfrm>
              <a:off x="4162475" y="9895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8"/>
            <p:cNvSpPr/>
            <p:nvPr/>
          </p:nvSpPr>
          <p:spPr>
            <a:xfrm>
              <a:off x="4155600" y="9659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8"/>
            <p:cNvSpPr/>
            <p:nvPr/>
          </p:nvSpPr>
          <p:spPr>
            <a:xfrm>
              <a:off x="414895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8"/>
            <p:cNvSpPr/>
            <p:nvPr/>
          </p:nvSpPr>
          <p:spPr>
            <a:xfrm>
              <a:off x="414230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8"/>
            <p:cNvSpPr/>
            <p:nvPr/>
          </p:nvSpPr>
          <p:spPr>
            <a:xfrm>
              <a:off x="413590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8"/>
            <p:cNvSpPr/>
            <p:nvPr/>
          </p:nvSpPr>
          <p:spPr>
            <a:xfrm>
              <a:off x="4129275" y="9659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8"/>
            <p:cNvSpPr/>
            <p:nvPr/>
          </p:nvSpPr>
          <p:spPr>
            <a:xfrm>
              <a:off x="4155600" y="9738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8"/>
            <p:cNvSpPr/>
            <p:nvPr/>
          </p:nvSpPr>
          <p:spPr>
            <a:xfrm>
              <a:off x="414895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8"/>
            <p:cNvSpPr/>
            <p:nvPr/>
          </p:nvSpPr>
          <p:spPr>
            <a:xfrm>
              <a:off x="414230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8"/>
            <p:cNvSpPr/>
            <p:nvPr/>
          </p:nvSpPr>
          <p:spPr>
            <a:xfrm>
              <a:off x="413590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8"/>
            <p:cNvSpPr/>
            <p:nvPr/>
          </p:nvSpPr>
          <p:spPr>
            <a:xfrm>
              <a:off x="4129275" y="9738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8"/>
            <p:cNvSpPr/>
            <p:nvPr/>
          </p:nvSpPr>
          <p:spPr>
            <a:xfrm>
              <a:off x="4155600" y="981725"/>
              <a:ext cx="3725" cy="6400"/>
            </a:xfrm>
            <a:custGeom>
              <a:avLst/>
              <a:gdLst/>
              <a:ahLst/>
              <a:cxnLst/>
              <a:rect l="l" t="t" r="r" b="b"/>
              <a:pathLst>
                <a:path w="149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8"/>
            <p:cNvSpPr/>
            <p:nvPr/>
          </p:nvSpPr>
          <p:spPr>
            <a:xfrm>
              <a:off x="414895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8"/>
            <p:cNvSpPr/>
            <p:nvPr/>
          </p:nvSpPr>
          <p:spPr>
            <a:xfrm>
              <a:off x="414230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8"/>
            <p:cNvSpPr/>
            <p:nvPr/>
          </p:nvSpPr>
          <p:spPr>
            <a:xfrm>
              <a:off x="413590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8"/>
            <p:cNvSpPr/>
            <p:nvPr/>
          </p:nvSpPr>
          <p:spPr>
            <a:xfrm>
              <a:off x="4129275" y="98172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8"/>
            <p:cNvSpPr/>
            <p:nvPr/>
          </p:nvSpPr>
          <p:spPr>
            <a:xfrm>
              <a:off x="4155600" y="9893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8"/>
            <p:cNvSpPr/>
            <p:nvPr/>
          </p:nvSpPr>
          <p:spPr>
            <a:xfrm>
              <a:off x="4148950" y="9893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8"/>
            <p:cNvSpPr/>
            <p:nvPr/>
          </p:nvSpPr>
          <p:spPr>
            <a:xfrm>
              <a:off x="4142300" y="9893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8"/>
            <p:cNvSpPr/>
            <p:nvPr/>
          </p:nvSpPr>
          <p:spPr>
            <a:xfrm>
              <a:off x="4135900" y="9893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8"/>
            <p:cNvSpPr/>
            <p:nvPr/>
          </p:nvSpPr>
          <p:spPr>
            <a:xfrm>
              <a:off x="4129275" y="9893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8"/>
            <p:cNvSpPr/>
            <p:nvPr/>
          </p:nvSpPr>
          <p:spPr>
            <a:xfrm>
              <a:off x="4188550" y="99920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8"/>
            <p:cNvSpPr/>
            <p:nvPr/>
          </p:nvSpPr>
          <p:spPr>
            <a:xfrm>
              <a:off x="4181925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8"/>
            <p:cNvSpPr/>
            <p:nvPr/>
          </p:nvSpPr>
          <p:spPr>
            <a:xfrm>
              <a:off x="4175525" y="9992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8"/>
            <p:cNvSpPr/>
            <p:nvPr/>
          </p:nvSpPr>
          <p:spPr>
            <a:xfrm>
              <a:off x="4168875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8"/>
            <p:cNvSpPr/>
            <p:nvPr/>
          </p:nvSpPr>
          <p:spPr>
            <a:xfrm>
              <a:off x="4162250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8"/>
            <p:cNvSpPr/>
            <p:nvPr/>
          </p:nvSpPr>
          <p:spPr>
            <a:xfrm>
              <a:off x="4188550" y="1007075"/>
              <a:ext cx="3725" cy="6400"/>
            </a:xfrm>
            <a:custGeom>
              <a:avLst/>
              <a:gdLst/>
              <a:ahLst/>
              <a:cxnLst/>
              <a:rect l="l" t="t" r="r" b="b"/>
              <a:pathLst>
                <a:path w="14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8"/>
            <p:cNvSpPr/>
            <p:nvPr/>
          </p:nvSpPr>
          <p:spPr>
            <a:xfrm>
              <a:off x="4181925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8"/>
            <p:cNvSpPr/>
            <p:nvPr/>
          </p:nvSpPr>
          <p:spPr>
            <a:xfrm>
              <a:off x="4175525" y="1007075"/>
              <a:ext cx="3700" cy="6400"/>
            </a:xfrm>
            <a:custGeom>
              <a:avLst/>
              <a:gdLst/>
              <a:ahLst/>
              <a:cxnLst/>
              <a:rect l="l" t="t" r="r" b="b"/>
              <a:pathLst>
                <a:path w="148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8"/>
            <p:cNvSpPr/>
            <p:nvPr/>
          </p:nvSpPr>
          <p:spPr>
            <a:xfrm>
              <a:off x="4168875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8"/>
            <p:cNvSpPr/>
            <p:nvPr/>
          </p:nvSpPr>
          <p:spPr>
            <a:xfrm>
              <a:off x="4162250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8"/>
            <p:cNvSpPr/>
            <p:nvPr/>
          </p:nvSpPr>
          <p:spPr>
            <a:xfrm>
              <a:off x="4188550" y="101492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9" y="25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8"/>
            <p:cNvSpPr/>
            <p:nvPr/>
          </p:nvSpPr>
          <p:spPr>
            <a:xfrm>
              <a:off x="4181925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8"/>
            <p:cNvSpPr/>
            <p:nvPr/>
          </p:nvSpPr>
          <p:spPr>
            <a:xfrm>
              <a:off x="4175525" y="10149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8"/>
            <p:cNvSpPr/>
            <p:nvPr/>
          </p:nvSpPr>
          <p:spPr>
            <a:xfrm>
              <a:off x="4168875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8"/>
            <p:cNvSpPr/>
            <p:nvPr/>
          </p:nvSpPr>
          <p:spPr>
            <a:xfrm>
              <a:off x="4162250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8"/>
            <p:cNvSpPr/>
            <p:nvPr/>
          </p:nvSpPr>
          <p:spPr>
            <a:xfrm>
              <a:off x="4188550" y="102280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9" y="25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8"/>
            <p:cNvSpPr/>
            <p:nvPr/>
          </p:nvSpPr>
          <p:spPr>
            <a:xfrm>
              <a:off x="4181925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8"/>
            <p:cNvSpPr/>
            <p:nvPr/>
          </p:nvSpPr>
          <p:spPr>
            <a:xfrm>
              <a:off x="4175525" y="10228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8"/>
            <p:cNvSpPr/>
            <p:nvPr/>
          </p:nvSpPr>
          <p:spPr>
            <a:xfrm>
              <a:off x="4168875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8"/>
            <p:cNvSpPr/>
            <p:nvPr/>
          </p:nvSpPr>
          <p:spPr>
            <a:xfrm>
              <a:off x="4162250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8"/>
            <p:cNvSpPr/>
            <p:nvPr/>
          </p:nvSpPr>
          <p:spPr>
            <a:xfrm>
              <a:off x="4155350" y="9992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8"/>
            <p:cNvSpPr/>
            <p:nvPr/>
          </p:nvSpPr>
          <p:spPr>
            <a:xfrm>
              <a:off x="4148700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8"/>
            <p:cNvSpPr/>
            <p:nvPr/>
          </p:nvSpPr>
          <p:spPr>
            <a:xfrm>
              <a:off x="4142300" y="9992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8"/>
            <p:cNvSpPr/>
            <p:nvPr/>
          </p:nvSpPr>
          <p:spPr>
            <a:xfrm>
              <a:off x="4135675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8"/>
            <p:cNvSpPr/>
            <p:nvPr/>
          </p:nvSpPr>
          <p:spPr>
            <a:xfrm>
              <a:off x="4129275" y="9992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8"/>
            <p:cNvSpPr/>
            <p:nvPr/>
          </p:nvSpPr>
          <p:spPr>
            <a:xfrm>
              <a:off x="4155350" y="100707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8"/>
            <p:cNvSpPr/>
            <p:nvPr/>
          </p:nvSpPr>
          <p:spPr>
            <a:xfrm>
              <a:off x="4148700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8"/>
            <p:cNvSpPr/>
            <p:nvPr/>
          </p:nvSpPr>
          <p:spPr>
            <a:xfrm>
              <a:off x="4142300" y="100707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8"/>
            <p:cNvSpPr/>
            <p:nvPr/>
          </p:nvSpPr>
          <p:spPr>
            <a:xfrm>
              <a:off x="4135675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8"/>
            <p:cNvSpPr/>
            <p:nvPr/>
          </p:nvSpPr>
          <p:spPr>
            <a:xfrm>
              <a:off x="4129275" y="1007075"/>
              <a:ext cx="3700" cy="6400"/>
            </a:xfrm>
            <a:custGeom>
              <a:avLst/>
              <a:gdLst/>
              <a:ahLst/>
              <a:cxnLst/>
              <a:rect l="l" t="t" r="r" b="b"/>
              <a:pathLst>
                <a:path w="14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8"/>
            <p:cNvSpPr/>
            <p:nvPr/>
          </p:nvSpPr>
          <p:spPr>
            <a:xfrm>
              <a:off x="4155350" y="101492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8"/>
            <p:cNvSpPr/>
            <p:nvPr/>
          </p:nvSpPr>
          <p:spPr>
            <a:xfrm>
              <a:off x="4148700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8"/>
            <p:cNvSpPr/>
            <p:nvPr/>
          </p:nvSpPr>
          <p:spPr>
            <a:xfrm>
              <a:off x="4142300" y="101492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8"/>
            <p:cNvSpPr/>
            <p:nvPr/>
          </p:nvSpPr>
          <p:spPr>
            <a:xfrm>
              <a:off x="4135675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8"/>
            <p:cNvSpPr/>
            <p:nvPr/>
          </p:nvSpPr>
          <p:spPr>
            <a:xfrm>
              <a:off x="4129275" y="10149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8"/>
            <p:cNvSpPr/>
            <p:nvPr/>
          </p:nvSpPr>
          <p:spPr>
            <a:xfrm>
              <a:off x="4155350" y="10228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8"/>
            <p:cNvSpPr/>
            <p:nvPr/>
          </p:nvSpPr>
          <p:spPr>
            <a:xfrm>
              <a:off x="4148700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8"/>
            <p:cNvSpPr/>
            <p:nvPr/>
          </p:nvSpPr>
          <p:spPr>
            <a:xfrm>
              <a:off x="4142300" y="10228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8"/>
            <p:cNvSpPr/>
            <p:nvPr/>
          </p:nvSpPr>
          <p:spPr>
            <a:xfrm>
              <a:off x="4135675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8"/>
            <p:cNvSpPr/>
            <p:nvPr/>
          </p:nvSpPr>
          <p:spPr>
            <a:xfrm>
              <a:off x="4129275" y="10228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8"/>
            <p:cNvSpPr/>
            <p:nvPr/>
          </p:nvSpPr>
          <p:spPr>
            <a:xfrm>
              <a:off x="418832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8"/>
            <p:cNvSpPr/>
            <p:nvPr/>
          </p:nvSpPr>
          <p:spPr>
            <a:xfrm>
              <a:off x="418167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8"/>
            <p:cNvSpPr/>
            <p:nvPr/>
          </p:nvSpPr>
          <p:spPr>
            <a:xfrm>
              <a:off x="417527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8"/>
            <p:cNvSpPr/>
            <p:nvPr/>
          </p:nvSpPr>
          <p:spPr>
            <a:xfrm>
              <a:off x="4168650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8"/>
            <p:cNvSpPr/>
            <p:nvPr/>
          </p:nvSpPr>
          <p:spPr>
            <a:xfrm>
              <a:off x="4162250" y="103265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8"/>
            <p:cNvSpPr/>
            <p:nvPr/>
          </p:nvSpPr>
          <p:spPr>
            <a:xfrm>
              <a:off x="418832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8"/>
            <p:cNvSpPr/>
            <p:nvPr/>
          </p:nvSpPr>
          <p:spPr>
            <a:xfrm>
              <a:off x="418167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8"/>
            <p:cNvSpPr/>
            <p:nvPr/>
          </p:nvSpPr>
          <p:spPr>
            <a:xfrm>
              <a:off x="417527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8"/>
            <p:cNvSpPr/>
            <p:nvPr/>
          </p:nvSpPr>
          <p:spPr>
            <a:xfrm>
              <a:off x="4168650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8"/>
            <p:cNvSpPr/>
            <p:nvPr/>
          </p:nvSpPr>
          <p:spPr>
            <a:xfrm>
              <a:off x="4162250" y="10405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8"/>
            <p:cNvSpPr/>
            <p:nvPr/>
          </p:nvSpPr>
          <p:spPr>
            <a:xfrm>
              <a:off x="418832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8"/>
            <p:cNvSpPr/>
            <p:nvPr/>
          </p:nvSpPr>
          <p:spPr>
            <a:xfrm>
              <a:off x="418167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8"/>
            <p:cNvSpPr/>
            <p:nvPr/>
          </p:nvSpPr>
          <p:spPr>
            <a:xfrm>
              <a:off x="417527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8"/>
            <p:cNvSpPr/>
            <p:nvPr/>
          </p:nvSpPr>
          <p:spPr>
            <a:xfrm>
              <a:off x="4168650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8"/>
            <p:cNvSpPr/>
            <p:nvPr/>
          </p:nvSpPr>
          <p:spPr>
            <a:xfrm>
              <a:off x="4162250" y="10484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8"/>
            <p:cNvSpPr/>
            <p:nvPr/>
          </p:nvSpPr>
          <p:spPr>
            <a:xfrm>
              <a:off x="418832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8"/>
            <p:cNvSpPr/>
            <p:nvPr/>
          </p:nvSpPr>
          <p:spPr>
            <a:xfrm>
              <a:off x="418167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8"/>
            <p:cNvSpPr/>
            <p:nvPr/>
          </p:nvSpPr>
          <p:spPr>
            <a:xfrm>
              <a:off x="417527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8"/>
            <p:cNvSpPr/>
            <p:nvPr/>
          </p:nvSpPr>
          <p:spPr>
            <a:xfrm>
              <a:off x="4168650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8"/>
            <p:cNvSpPr/>
            <p:nvPr/>
          </p:nvSpPr>
          <p:spPr>
            <a:xfrm>
              <a:off x="4162250" y="10562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8"/>
            <p:cNvSpPr/>
            <p:nvPr/>
          </p:nvSpPr>
          <p:spPr>
            <a:xfrm>
              <a:off x="4155100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8"/>
            <p:cNvSpPr/>
            <p:nvPr/>
          </p:nvSpPr>
          <p:spPr>
            <a:xfrm>
              <a:off x="4148700" y="10326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8"/>
            <p:cNvSpPr/>
            <p:nvPr/>
          </p:nvSpPr>
          <p:spPr>
            <a:xfrm>
              <a:off x="414207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8"/>
            <p:cNvSpPr/>
            <p:nvPr/>
          </p:nvSpPr>
          <p:spPr>
            <a:xfrm>
              <a:off x="4135675" y="103265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8"/>
            <p:cNvSpPr/>
            <p:nvPr/>
          </p:nvSpPr>
          <p:spPr>
            <a:xfrm>
              <a:off x="412902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8"/>
            <p:cNvSpPr/>
            <p:nvPr/>
          </p:nvSpPr>
          <p:spPr>
            <a:xfrm>
              <a:off x="4155100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8"/>
            <p:cNvSpPr/>
            <p:nvPr/>
          </p:nvSpPr>
          <p:spPr>
            <a:xfrm>
              <a:off x="4148700" y="104052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8"/>
            <p:cNvSpPr/>
            <p:nvPr/>
          </p:nvSpPr>
          <p:spPr>
            <a:xfrm>
              <a:off x="414207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8"/>
            <p:cNvSpPr/>
            <p:nvPr/>
          </p:nvSpPr>
          <p:spPr>
            <a:xfrm>
              <a:off x="4135675" y="10405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8"/>
            <p:cNvSpPr/>
            <p:nvPr/>
          </p:nvSpPr>
          <p:spPr>
            <a:xfrm>
              <a:off x="412902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8"/>
            <p:cNvSpPr/>
            <p:nvPr/>
          </p:nvSpPr>
          <p:spPr>
            <a:xfrm>
              <a:off x="4155100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8"/>
            <p:cNvSpPr/>
            <p:nvPr/>
          </p:nvSpPr>
          <p:spPr>
            <a:xfrm>
              <a:off x="4148700" y="104840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8"/>
            <p:cNvSpPr/>
            <p:nvPr/>
          </p:nvSpPr>
          <p:spPr>
            <a:xfrm>
              <a:off x="414207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8"/>
            <p:cNvSpPr/>
            <p:nvPr/>
          </p:nvSpPr>
          <p:spPr>
            <a:xfrm>
              <a:off x="4135675" y="10484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8"/>
            <p:cNvSpPr/>
            <p:nvPr/>
          </p:nvSpPr>
          <p:spPr>
            <a:xfrm>
              <a:off x="412902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8"/>
            <p:cNvSpPr/>
            <p:nvPr/>
          </p:nvSpPr>
          <p:spPr>
            <a:xfrm>
              <a:off x="4155100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8"/>
            <p:cNvSpPr/>
            <p:nvPr/>
          </p:nvSpPr>
          <p:spPr>
            <a:xfrm>
              <a:off x="4148700" y="10562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8"/>
            <p:cNvSpPr/>
            <p:nvPr/>
          </p:nvSpPr>
          <p:spPr>
            <a:xfrm>
              <a:off x="414207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8"/>
            <p:cNvSpPr/>
            <p:nvPr/>
          </p:nvSpPr>
          <p:spPr>
            <a:xfrm>
              <a:off x="4135675" y="10562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8"/>
            <p:cNvSpPr/>
            <p:nvPr/>
          </p:nvSpPr>
          <p:spPr>
            <a:xfrm>
              <a:off x="412902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8"/>
            <p:cNvSpPr/>
            <p:nvPr/>
          </p:nvSpPr>
          <p:spPr>
            <a:xfrm>
              <a:off x="4236050" y="925375"/>
              <a:ext cx="34950" cy="147650"/>
            </a:xfrm>
            <a:custGeom>
              <a:avLst/>
              <a:gdLst/>
              <a:ahLst/>
              <a:cxnLst/>
              <a:rect l="l" t="t" r="r" b="b"/>
              <a:pathLst>
                <a:path w="1398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1398" y="5905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8"/>
            <p:cNvSpPr/>
            <p:nvPr/>
          </p:nvSpPr>
          <p:spPr>
            <a:xfrm>
              <a:off x="4263600" y="9317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8"/>
            <p:cNvSpPr/>
            <p:nvPr/>
          </p:nvSpPr>
          <p:spPr>
            <a:xfrm>
              <a:off x="4255725" y="931775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8"/>
            <p:cNvSpPr/>
            <p:nvPr/>
          </p:nvSpPr>
          <p:spPr>
            <a:xfrm>
              <a:off x="4247600" y="9317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8"/>
            <p:cNvSpPr/>
            <p:nvPr/>
          </p:nvSpPr>
          <p:spPr>
            <a:xfrm>
              <a:off x="4239725" y="931775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8"/>
            <p:cNvSpPr/>
            <p:nvPr/>
          </p:nvSpPr>
          <p:spPr>
            <a:xfrm>
              <a:off x="4263600" y="9421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8"/>
            <p:cNvSpPr/>
            <p:nvPr/>
          </p:nvSpPr>
          <p:spPr>
            <a:xfrm>
              <a:off x="4255725" y="942125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8"/>
            <p:cNvSpPr/>
            <p:nvPr/>
          </p:nvSpPr>
          <p:spPr>
            <a:xfrm>
              <a:off x="4247600" y="9421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8"/>
            <p:cNvSpPr/>
            <p:nvPr/>
          </p:nvSpPr>
          <p:spPr>
            <a:xfrm>
              <a:off x="4239725" y="942125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8"/>
            <p:cNvSpPr/>
            <p:nvPr/>
          </p:nvSpPr>
          <p:spPr>
            <a:xfrm>
              <a:off x="4263600" y="952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8"/>
            <p:cNvSpPr/>
            <p:nvPr/>
          </p:nvSpPr>
          <p:spPr>
            <a:xfrm>
              <a:off x="4255725" y="952450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8"/>
            <p:cNvSpPr/>
            <p:nvPr/>
          </p:nvSpPr>
          <p:spPr>
            <a:xfrm>
              <a:off x="4247600" y="952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8"/>
            <p:cNvSpPr/>
            <p:nvPr/>
          </p:nvSpPr>
          <p:spPr>
            <a:xfrm>
              <a:off x="4239725" y="952450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8"/>
            <p:cNvSpPr/>
            <p:nvPr/>
          </p:nvSpPr>
          <p:spPr>
            <a:xfrm>
              <a:off x="4263600" y="962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8"/>
            <p:cNvSpPr/>
            <p:nvPr/>
          </p:nvSpPr>
          <p:spPr>
            <a:xfrm>
              <a:off x="4255725" y="96277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8"/>
            <p:cNvSpPr/>
            <p:nvPr/>
          </p:nvSpPr>
          <p:spPr>
            <a:xfrm>
              <a:off x="4247600" y="962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8"/>
            <p:cNvSpPr/>
            <p:nvPr/>
          </p:nvSpPr>
          <p:spPr>
            <a:xfrm>
              <a:off x="4239725" y="96277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8"/>
            <p:cNvSpPr/>
            <p:nvPr/>
          </p:nvSpPr>
          <p:spPr>
            <a:xfrm>
              <a:off x="4263600" y="97312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58" y="14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8"/>
            <p:cNvSpPr/>
            <p:nvPr/>
          </p:nvSpPr>
          <p:spPr>
            <a:xfrm>
              <a:off x="4255725" y="97312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48" y="1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8"/>
            <p:cNvSpPr/>
            <p:nvPr/>
          </p:nvSpPr>
          <p:spPr>
            <a:xfrm>
              <a:off x="4247600" y="97312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58" y="14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8"/>
            <p:cNvSpPr/>
            <p:nvPr/>
          </p:nvSpPr>
          <p:spPr>
            <a:xfrm>
              <a:off x="4239725" y="97312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49" y="14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8"/>
            <p:cNvSpPr/>
            <p:nvPr/>
          </p:nvSpPr>
          <p:spPr>
            <a:xfrm>
              <a:off x="4263600" y="983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8"/>
            <p:cNvSpPr/>
            <p:nvPr/>
          </p:nvSpPr>
          <p:spPr>
            <a:xfrm>
              <a:off x="4255725" y="983450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8"/>
            <p:cNvSpPr/>
            <p:nvPr/>
          </p:nvSpPr>
          <p:spPr>
            <a:xfrm>
              <a:off x="4247600" y="983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8"/>
            <p:cNvSpPr/>
            <p:nvPr/>
          </p:nvSpPr>
          <p:spPr>
            <a:xfrm>
              <a:off x="4239725" y="983450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8"/>
            <p:cNvSpPr/>
            <p:nvPr/>
          </p:nvSpPr>
          <p:spPr>
            <a:xfrm>
              <a:off x="4263600" y="993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8"/>
            <p:cNvSpPr/>
            <p:nvPr/>
          </p:nvSpPr>
          <p:spPr>
            <a:xfrm>
              <a:off x="4255725" y="99377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8"/>
            <p:cNvSpPr/>
            <p:nvPr/>
          </p:nvSpPr>
          <p:spPr>
            <a:xfrm>
              <a:off x="4247600" y="993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8"/>
            <p:cNvSpPr/>
            <p:nvPr/>
          </p:nvSpPr>
          <p:spPr>
            <a:xfrm>
              <a:off x="4239725" y="99377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8"/>
            <p:cNvSpPr/>
            <p:nvPr/>
          </p:nvSpPr>
          <p:spPr>
            <a:xfrm>
              <a:off x="4263600" y="10038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8"/>
            <p:cNvSpPr/>
            <p:nvPr/>
          </p:nvSpPr>
          <p:spPr>
            <a:xfrm>
              <a:off x="4255725" y="1003850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8"/>
            <p:cNvSpPr/>
            <p:nvPr/>
          </p:nvSpPr>
          <p:spPr>
            <a:xfrm>
              <a:off x="4247600" y="10038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8"/>
            <p:cNvSpPr/>
            <p:nvPr/>
          </p:nvSpPr>
          <p:spPr>
            <a:xfrm>
              <a:off x="4239725" y="1003850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8"/>
            <p:cNvSpPr/>
            <p:nvPr/>
          </p:nvSpPr>
          <p:spPr>
            <a:xfrm>
              <a:off x="4263600" y="1014200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8"/>
            <p:cNvSpPr/>
            <p:nvPr/>
          </p:nvSpPr>
          <p:spPr>
            <a:xfrm>
              <a:off x="4255725" y="1014200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8"/>
            <p:cNvSpPr/>
            <p:nvPr/>
          </p:nvSpPr>
          <p:spPr>
            <a:xfrm>
              <a:off x="4247600" y="1014200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8"/>
            <p:cNvSpPr/>
            <p:nvPr/>
          </p:nvSpPr>
          <p:spPr>
            <a:xfrm>
              <a:off x="4239725" y="1014200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8"/>
            <p:cNvSpPr/>
            <p:nvPr/>
          </p:nvSpPr>
          <p:spPr>
            <a:xfrm>
              <a:off x="4263600" y="10245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8"/>
            <p:cNvSpPr/>
            <p:nvPr/>
          </p:nvSpPr>
          <p:spPr>
            <a:xfrm>
              <a:off x="4255725" y="1024525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8"/>
            <p:cNvSpPr/>
            <p:nvPr/>
          </p:nvSpPr>
          <p:spPr>
            <a:xfrm>
              <a:off x="4247600" y="10245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8"/>
            <p:cNvSpPr/>
            <p:nvPr/>
          </p:nvSpPr>
          <p:spPr>
            <a:xfrm>
              <a:off x="4239725" y="1024525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8"/>
            <p:cNvSpPr/>
            <p:nvPr/>
          </p:nvSpPr>
          <p:spPr>
            <a:xfrm>
              <a:off x="4008950" y="918725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8"/>
            <p:cNvSpPr/>
            <p:nvPr/>
          </p:nvSpPr>
          <p:spPr>
            <a:xfrm>
              <a:off x="4000850" y="918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8"/>
            <p:cNvSpPr/>
            <p:nvPr/>
          </p:nvSpPr>
          <p:spPr>
            <a:xfrm>
              <a:off x="3992975" y="918725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8"/>
            <p:cNvSpPr/>
            <p:nvPr/>
          </p:nvSpPr>
          <p:spPr>
            <a:xfrm>
              <a:off x="3984850" y="918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0" y="1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8"/>
            <p:cNvSpPr/>
            <p:nvPr/>
          </p:nvSpPr>
          <p:spPr>
            <a:xfrm>
              <a:off x="4008950" y="929075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8"/>
            <p:cNvSpPr/>
            <p:nvPr/>
          </p:nvSpPr>
          <p:spPr>
            <a:xfrm>
              <a:off x="4000850" y="929075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8"/>
            <p:cNvSpPr/>
            <p:nvPr/>
          </p:nvSpPr>
          <p:spPr>
            <a:xfrm>
              <a:off x="3992975" y="929075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8"/>
            <p:cNvSpPr/>
            <p:nvPr/>
          </p:nvSpPr>
          <p:spPr>
            <a:xfrm>
              <a:off x="3984850" y="929075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0" y="0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8"/>
            <p:cNvSpPr/>
            <p:nvPr/>
          </p:nvSpPr>
          <p:spPr>
            <a:xfrm>
              <a:off x="4008950" y="939400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8"/>
            <p:cNvSpPr/>
            <p:nvPr/>
          </p:nvSpPr>
          <p:spPr>
            <a:xfrm>
              <a:off x="4000850" y="939400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8"/>
            <p:cNvSpPr/>
            <p:nvPr/>
          </p:nvSpPr>
          <p:spPr>
            <a:xfrm>
              <a:off x="3992975" y="939400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8"/>
            <p:cNvSpPr/>
            <p:nvPr/>
          </p:nvSpPr>
          <p:spPr>
            <a:xfrm>
              <a:off x="3984850" y="939400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0" y="0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8"/>
            <p:cNvSpPr/>
            <p:nvPr/>
          </p:nvSpPr>
          <p:spPr>
            <a:xfrm>
              <a:off x="4008950" y="949725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8"/>
            <p:cNvSpPr/>
            <p:nvPr/>
          </p:nvSpPr>
          <p:spPr>
            <a:xfrm>
              <a:off x="4000850" y="949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8"/>
            <p:cNvSpPr/>
            <p:nvPr/>
          </p:nvSpPr>
          <p:spPr>
            <a:xfrm>
              <a:off x="3992975" y="949725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8"/>
            <p:cNvSpPr/>
            <p:nvPr/>
          </p:nvSpPr>
          <p:spPr>
            <a:xfrm>
              <a:off x="3984850" y="949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0" y="1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8"/>
            <p:cNvSpPr/>
            <p:nvPr/>
          </p:nvSpPr>
          <p:spPr>
            <a:xfrm>
              <a:off x="4008950" y="960075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8"/>
            <p:cNvSpPr/>
            <p:nvPr/>
          </p:nvSpPr>
          <p:spPr>
            <a:xfrm>
              <a:off x="4000850" y="960075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8"/>
            <p:cNvSpPr/>
            <p:nvPr/>
          </p:nvSpPr>
          <p:spPr>
            <a:xfrm>
              <a:off x="3992975" y="960075"/>
              <a:ext cx="3700" cy="3725"/>
            </a:xfrm>
            <a:custGeom>
              <a:avLst/>
              <a:gdLst/>
              <a:ahLst/>
              <a:cxnLst/>
              <a:rect l="l" t="t" r="r" b="b"/>
              <a:pathLst>
                <a:path w="14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8"/>
            <p:cNvSpPr/>
            <p:nvPr/>
          </p:nvSpPr>
          <p:spPr>
            <a:xfrm>
              <a:off x="3984850" y="960075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0" y="0"/>
                  </a:moveTo>
                  <a:lnTo>
                    <a:pt x="0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8"/>
            <p:cNvSpPr/>
            <p:nvPr/>
          </p:nvSpPr>
          <p:spPr>
            <a:xfrm>
              <a:off x="4008950" y="97040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8"/>
            <p:cNvSpPr/>
            <p:nvPr/>
          </p:nvSpPr>
          <p:spPr>
            <a:xfrm>
              <a:off x="4000850" y="970400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8"/>
            <p:cNvSpPr/>
            <p:nvPr/>
          </p:nvSpPr>
          <p:spPr>
            <a:xfrm>
              <a:off x="3992975" y="970400"/>
              <a:ext cx="3700" cy="3725"/>
            </a:xfrm>
            <a:custGeom>
              <a:avLst/>
              <a:gdLst/>
              <a:ahLst/>
              <a:cxnLst/>
              <a:rect l="l" t="t" r="r" b="b"/>
              <a:pathLst>
                <a:path w="14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8"/>
            <p:cNvSpPr/>
            <p:nvPr/>
          </p:nvSpPr>
          <p:spPr>
            <a:xfrm>
              <a:off x="3984850" y="970400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0" y="0"/>
                  </a:moveTo>
                  <a:lnTo>
                    <a:pt x="0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8"/>
            <p:cNvSpPr/>
            <p:nvPr/>
          </p:nvSpPr>
          <p:spPr>
            <a:xfrm>
              <a:off x="4020050" y="961050"/>
              <a:ext cx="71850" cy="111975"/>
            </a:xfrm>
            <a:custGeom>
              <a:avLst/>
              <a:gdLst/>
              <a:ahLst/>
              <a:cxnLst/>
              <a:rect l="l" t="t" r="r" b="b"/>
              <a:pathLst>
                <a:path w="2874" h="4479" extrusionOk="0">
                  <a:moveTo>
                    <a:pt x="0" y="0"/>
                  </a:moveTo>
                  <a:lnTo>
                    <a:pt x="0" y="4478"/>
                  </a:lnTo>
                  <a:lnTo>
                    <a:pt x="2874" y="4478"/>
                  </a:lnTo>
                  <a:lnTo>
                    <a:pt x="287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8"/>
            <p:cNvSpPr/>
            <p:nvPr/>
          </p:nvSpPr>
          <p:spPr>
            <a:xfrm>
              <a:off x="4025950" y="975800"/>
              <a:ext cx="59800" cy="4725"/>
            </a:xfrm>
            <a:custGeom>
              <a:avLst/>
              <a:gdLst/>
              <a:ahLst/>
              <a:cxnLst/>
              <a:rect l="l" t="t" r="r" b="b"/>
              <a:pathLst>
                <a:path w="2392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391" y="18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8"/>
            <p:cNvSpPr/>
            <p:nvPr/>
          </p:nvSpPr>
          <p:spPr>
            <a:xfrm>
              <a:off x="4025950" y="987375"/>
              <a:ext cx="59800" cy="4700"/>
            </a:xfrm>
            <a:custGeom>
              <a:avLst/>
              <a:gdLst/>
              <a:ahLst/>
              <a:cxnLst/>
              <a:rect l="l" t="t" r="r" b="b"/>
              <a:pathLst>
                <a:path w="2392" h="188" extrusionOk="0">
                  <a:moveTo>
                    <a:pt x="0" y="1"/>
                  </a:moveTo>
                  <a:lnTo>
                    <a:pt x="0" y="187"/>
                  </a:lnTo>
                  <a:lnTo>
                    <a:pt x="2391" y="187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8"/>
            <p:cNvSpPr/>
            <p:nvPr/>
          </p:nvSpPr>
          <p:spPr>
            <a:xfrm>
              <a:off x="4025950" y="999200"/>
              <a:ext cx="59800" cy="4675"/>
            </a:xfrm>
            <a:custGeom>
              <a:avLst/>
              <a:gdLst/>
              <a:ahLst/>
              <a:cxnLst/>
              <a:rect l="l" t="t" r="r" b="b"/>
              <a:pathLst>
                <a:path w="2392" h="187" extrusionOk="0">
                  <a:moveTo>
                    <a:pt x="0" y="0"/>
                  </a:moveTo>
                  <a:lnTo>
                    <a:pt x="0" y="187"/>
                  </a:lnTo>
                  <a:lnTo>
                    <a:pt x="2391" y="18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8"/>
            <p:cNvSpPr/>
            <p:nvPr/>
          </p:nvSpPr>
          <p:spPr>
            <a:xfrm>
              <a:off x="4025950" y="1010750"/>
              <a:ext cx="59800" cy="4700"/>
            </a:xfrm>
            <a:custGeom>
              <a:avLst/>
              <a:gdLst/>
              <a:ahLst/>
              <a:cxnLst/>
              <a:rect l="l" t="t" r="r" b="b"/>
              <a:pathLst>
                <a:path w="2392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391" y="18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8"/>
            <p:cNvSpPr/>
            <p:nvPr/>
          </p:nvSpPr>
          <p:spPr>
            <a:xfrm>
              <a:off x="4307900" y="962775"/>
              <a:ext cx="30750" cy="110250"/>
            </a:xfrm>
            <a:custGeom>
              <a:avLst/>
              <a:gdLst/>
              <a:ahLst/>
              <a:cxnLst/>
              <a:rect l="l" t="t" r="r" b="b"/>
              <a:pathLst>
                <a:path w="1230" h="4410" extrusionOk="0">
                  <a:moveTo>
                    <a:pt x="0" y="1"/>
                  </a:moveTo>
                  <a:lnTo>
                    <a:pt x="0" y="4409"/>
                  </a:lnTo>
                  <a:lnTo>
                    <a:pt x="1230" y="440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8"/>
            <p:cNvSpPr/>
            <p:nvPr/>
          </p:nvSpPr>
          <p:spPr>
            <a:xfrm>
              <a:off x="4091625" y="912325"/>
              <a:ext cx="35225" cy="160700"/>
            </a:xfrm>
            <a:custGeom>
              <a:avLst/>
              <a:gdLst/>
              <a:ahLst/>
              <a:cxnLst/>
              <a:rect l="l" t="t" r="r" b="b"/>
              <a:pathLst>
                <a:path w="1409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408" y="6427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8"/>
            <p:cNvSpPr/>
            <p:nvPr/>
          </p:nvSpPr>
          <p:spPr>
            <a:xfrm>
              <a:off x="4025700" y="1007075"/>
              <a:ext cx="9125" cy="45775"/>
            </a:xfrm>
            <a:custGeom>
              <a:avLst/>
              <a:gdLst/>
              <a:ahLst/>
              <a:cxnLst/>
              <a:rect l="l" t="t" r="r" b="b"/>
              <a:pathLst>
                <a:path w="365" h="1831" extrusionOk="0">
                  <a:moveTo>
                    <a:pt x="168" y="0"/>
                  </a:moveTo>
                  <a:lnTo>
                    <a:pt x="128" y="69"/>
                  </a:lnTo>
                  <a:lnTo>
                    <a:pt x="128" y="531"/>
                  </a:lnTo>
                  <a:lnTo>
                    <a:pt x="0" y="265"/>
                  </a:lnTo>
                  <a:lnTo>
                    <a:pt x="0" y="315"/>
                  </a:lnTo>
                  <a:lnTo>
                    <a:pt x="128" y="630"/>
                  </a:lnTo>
                  <a:lnTo>
                    <a:pt x="118" y="1791"/>
                  </a:lnTo>
                  <a:lnTo>
                    <a:pt x="276" y="1830"/>
                  </a:lnTo>
                  <a:lnTo>
                    <a:pt x="217" y="777"/>
                  </a:lnTo>
                  <a:lnTo>
                    <a:pt x="306" y="679"/>
                  </a:lnTo>
                  <a:lnTo>
                    <a:pt x="315" y="630"/>
                  </a:lnTo>
                  <a:lnTo>
                    <a:pt x="217" y="709"/>
                  </a:lnTo>
                  <a:lnTo>
                    <a:pt x="197" y="462"/>
                  </a:lnTo>
                  <a:lnTo>
                    <a:pt x="365" y="197"/>
                  </a:lnTo>
                  <a:lnTo>
                    <a:pt x="365" y="147"/>
                  </a:lnTo>
                  <a:lnTo>
                    <a:pt x="197" y="36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8"/>
            <p:cNvSpPr/>
            <p:nvPr/>
          </p:nvSpPr>
          <p:spPr>
            <a:xfrm>
              <a:off x="4104900" y="970325"/>
              <a:ext cx="44325" cy="53100"/>
            </a:xfrm>
            <a:custGeom>
              <a:avLst/>
              <a:gdLst/>
              <a:ahLst/>
              <a:cxnLst/>
              <a:rect l="l" t="t" r="r" b="b"/>
              <a:pathLst>
                <a:path w="1773" h="2124" extrusionOk="0">
                  <a:moveTo>
                    <a:pt x="970" y="0"/>
                  </a:moveTo>
                  <a:cubicBezTo>
                    <a:pt x="936" y="0"/>
                    <a:pt x="901" y="5"/>
                    <a:pt x="867" y="14"/>
                  </a:cubicBezTo>
                  <a:cubicBezTo>
                    <a:pt x="720" y="43"/>
                    <a:pt x="602" y="161"/>
                    <a:pt x="532" y="299"/>
                  </a:cubicBezTo>
                  <a:cubicBezTo>
                    <a:pt x="473" y="436"/>
                    <a:pt x="464" y="594"/>
                    <a:pt x="503" y="742"/>
                  </a:cubicBezTo>
                  <a:cubicBezTo>
                    <a:pt x="475" y="680"/>
                    <a:pt x="413" y="657"/>
                    <a:pt x="344" y="657"/>
                  </a:cubicBezTo>
                  <a:cubicBezTo>
                    <a:pt x="292" y="657"/>
                    <a:pt x="235" y="671"/>
                    <a:pt x="188" y="692"/>
                  </a:cubicBezTo>
                  <a:cubicBezTo>
                    <a:pt x="90" y="751"/>
                    <a:pt x="31" y="869"/>
                    <a:pt x="40" y="987"/>
                  </a:cubicBezTo>
                  <a:cubicBezTo>
                    <a:pt x="50" y="1106"/>
                    <a:pt x="109" y="1214"/>
                    <a:pt x="198" y="1293"/>
                  </a:cubicBezTo>
                  <a:cubicBezTo>
                    <a:pt x="129" y="1293"/>
                    <a:pt x="80" y="1342"/>
                    <a:pt x="40" y="1401"/>
                  </a:cubicBezTo>
                  <a:cubicBezTo>
                    <a:pt x="1" y="1470"/>
                    <a:pt x="1" y="1549"/>
                    <a:pt x="1" y="1617"/>
                  </a:cubicBezTo>
                  <a:cubicBezTo>
                    <a:pt x="11" y="1676"/>
                    <a:pt x="21" y="1735"/>
                    <a:pt x="50" y="1785"/>
                  </a:cubicBezTo>
                  <a:cubicBezTo>
                    <a:pt x="149" y="2001"/>
                    <a:pt x="385" y="2109"/>
                    <a:pt x="661" y="2120"/>
                  </a:cubicBezTo>
                  <a:cubicBezTo>
                    <a:pt x="695" y="2122"/>
                    <a:pt x="729" y="2124"/>
                    <a:pt x="764" y="2124"/>
                  </a:cubicBezTo>
                  <a:cubicBezTo>
                    <a:pt x="1091" y="2124"/>
                    <a:pt x="1437" y="2005"/>
                    <a:pt x="1615" y="1853"/>
                  </a:cubicBezTo>
                  <a:cubicBezTo>
                    <a:pt x="1684" y="1785"/>
                    <a:pt x="1753" y="1706"/>
                    <a:pt x="1763" y="1617"/>
                  </a:cubicBezTo>
                  <a:cubicBezTo>
                    <a:pt x="1772" y="1519"/>
                    <a:pt x="1733" y="1420"/>
                    <a:pt x="1664" y="1361"/>
                  </a:cubicBezTo>
                  <a:cubicBezTo>
                    <a:pt x="1595" y="1293"/>
                    <a:pt x="1497" y="1263"/>
                    <a:pt x="1408" y="1243"/>
                  </a:cubicBezTo>
                  <a:lnTo>
                    <a:pt x="1408" y="1243"/>
                  </a:lnTo>
                  <a:cubicBezTo>
                    <a:pt x="1413" y="1244"/>
                    <a:pt x="1418" y="1244"/>
                    <a:pt x="1422" y="1244"/>
                  </a:cubicBezTo>
                  <a:cubicBezTo>
                    <a:pt x="1487" y="1244"/>
                    <a:pt x="1559" y="1180"/>
                    <a:pt x="1605" y="1125"/>
                  </a:cubicBezTo>
                  <a:cubicBezTo>
                    <a:pt x="1645" y="1076"/>
                    <a:pt x="1664" y="998"/>
                    <a:pt x="1645" y="928"/>
                  </a:cubicBezTo>
                  <a:cubicBezTo>
                    <a:pt x="1599" y="820"/>
                    <a:pt x="1479" y="770"/>
                    <a:pt x="1368" y="770"/>
                  </a:cubicBezTo>
                  <a:cubicBezTo>
                    <a:pt x="1358" y="770"/>
                    <a:pt x="1349" y="770"/>
                    <a:pt x="1339" y="771"/>
                  </a:cubicBezTo>
                  <a:cubicBezTo>
                    <a:pt x="1398" y="673"/>
                    <a:pt x="1408" y="574"/>
                    <a:pt x="1398" y="476"/>
                  </a:cubicBezTo>
                  <a:cubicBezTo>
                    <a:pt x="1389" y="329"/>
                    <a:pt x="1310" y="200"/>
                    <a:pt x="1271" y="141"/>
                  </a:cubicBezTo>
                  <a:cubicBezTo>
                    <a:pt x="1202" y="50"/>
                    <a:pt x="1087" y="0"/>
                    <a:pt x="97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8"/>
            <p:cNvSpPr/>
            <p:nvPr/>
          </p:nvSpPr>
          <p:spPr>
            <a:xfrm>
              <a:off x="4122125" y="1002875"/>
              <a:ext cx="7400" cy="37675"/>
            </a:xfrm>
            <a:custGeom>
              <a:avLst/>
              <a:gdLst/>
              <a:ahLst/>
              <a:cxnLst/>
              <a:rect l="l" t="t" r="r" b="b"/>
              <a:pathLst>
                <a:path w="296" h="1507" extrusionOk="0">
                  <a:moveTo>
                    <a:pt x="138" y="0"/>
                  </a:moveTo>
                  <a:lnTo>
                    <a:pt x="109" y="59"/>
                  </a:lnTo>
                  <a:lnTo>
                    <a:pt x="99" y="444"/>
                  </a:lnTo>
                  <a:lnTo>
                    <a:pt x="1" y="217"/>
                  </a:lnTo>
                  <a:lnTo>
                    <a:pt x="1" y="256"/>
                  </a:lnTo>
                  <a:lnTo>
                    <a:pt x="99" y="522"/>
                  </a:lnTo>
                  <a:lnTo>
                    <a:pt x="99" y="1477"/>
                  </a:lnTo>
                  <a:lnTo>
                    <a:pt x="227" y="1506"/>
                  </a:lnTo>
                  <a:lnTo>
                    <a:pt x="178" y="640"/>
                  </a:lnTo>
                  <a:lnTo>
                    <a:pt x="247" y="562"/>
                  </a:lnTo>
                  <a:lnTo>
                    <a:pt x="257" y="512"/>
                  </a:lnTo>
                  <a:lnTo>
                    <a:pt x="178" y="581"/>
                  </a:lnTo>
                  <a:lnTo>
                    <a:pt x="168" y="374"/>
                  </a:lnTo>
                  <a:lnTo>
                    <a:pt x="296" y="158"/>
                  </a:lnTo>
                  <a:lnTo>
                    <a:pt x="296" y="129"/>
                  </a:lnTo>
                  <a:lnTo>
                    <a:pt x="158" y="29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8"/>
            <p:cNvSpPr/>
            <p:nvPr/>
          </p:nvSpPr>
          <p:spPr>
            <a:xfrm>
              <a:off x="4205050" y="973125"/>
              <a:ext cx="34700" cy="41650"/>
            </a:xfrm>
            <a:custGeom>
              <a:avLst/>
              <a:gdLst/>
              <a:ahLst/>
              <a:cxnLst/>
              <a:rect l="l" t="t" r="r" b="b"/>
              <a:pathLst>
                <a:path w="1388" h="1666" extrusionOk="0">
                  <a:moveTo>
                    <a:pt x="756" y="0"/>
                  </a:moveTo>
                  <a:cubicBezTo>
                    <a:pt x="731" y="0"/>
                    <a:pt x="705" y="3"/>
                    <a:pt x="679" y="9"/>
                  </a:cubicBezTo>
                  <a:cubicBezTo>
                    <a:pt x="561" y="39"/>
                    <a:pt x="473" y="128"/>
                    <a:pt x="423" y="236"/>
                  </a:cubicBezTo>
                  <a:cubicBezTo>
                    <a:pt x="374" y="344"/>
                    <a:pt x="364" y="462"/>
                    <a:pt x="394" y="580"/>
                  </a:cubicBezTo>
                  <a:cubicBezTo>
                    <a:pt x="373" y="538"/>
                    <a:pt x="329" y="521"/>
                    <a:pt x="278" y="521"/>
                  </a:cubicBezTo>
                  <a:cubicBezTo>
                    <a:pt x="236" y="521"/>
                    <a:pt x="189" y="533"/>
                    <a:pt x="148" y="551"/>
                  </a:cubicBezTo>
                  <a:cubicBezTo>
                    <a:pt x="69" y="590"/>
                    <a:pt x="30" y="689"/>
                    <a:pt x="30" y="777"/>
                  </a:cubicBezTo>
                  <a:cubicBezTo>
                    <a:pt x="40" y="866"/>
                    <a:pt x="89" y="954"/>
                    <a:pt x="158" y="1013"/>
                  </a:cubicBezTo>
                  <a:cubicBezTo>
                    <a:pt x="99" y="1013"/>
                    <a:pt x="60" y="1053"/>
                    <a:pt x="30" y="1102"/>
                  </a:cubicBezTo>
                  <a:cubicBezTo>
                    <a:pt x="10" y="1151"/>
                    <a:pt x="0" y="1210"/>
                    <a:pt x="0" y="1269"/>
                  </a:cubicBezTo>
                  <a:cubicBezTo>
                    <a:pt x="10" y="1319"/>
                    <a:pt x="20" y="1358"/>
                    <a:pt x="40" y="1397"/>
                  </a:cubicBezTo>
                  <a:cubicBezTo>
                    <a:pt x="119" y="1575"/>
                    <a:pt x="305" y="1653"/>
                    <a:pt x="522" y="1663"/>
                  </a:cubicBezTo>
                  <a:cubicBezTo>
                    <a:pt x="547" y="1665"/>
                    <a:pt x="574" y="1665"/>
                    <a:pt x="600" y="1665"/>
                  </a:cubicBezTo>
                  <a:cubicBezTo>
                    <a:pt x="855" y="1665"/>
                    <a:pt x="1127" y="1581"/>
                    <a:pt x="1270" y="1456"/>
                  </a:cubicBezTo>
                  <a:cubicBezTo>
                    <a:pt x="1319" y="1407"/>
                    <a:pt x="1368" y="1338"/>
                    <a:pt x="1378" y="1269"/>
                  </a:cubicBezTo>
                  <a:cubicBezTo>
                    <a:pt x="1388" y="1190"/>
                    <a:pt x="1359" y="1122"/>
                    <a:pt x="1299" y="1072"/>
                  </a:cubicBezTo>
                  <a:cubicBezTo>
                    <a:pt x="1250" y="1023"/>
                    <a:pt x="1181" y="994"/>
                    <a:pt x="1103" y="974"/>
                  </a:cubicBezTo>
                  <a:lnTo>
                    <a:pt x="1103" y="974"/>
                  </a:lnTo>
                  <a:cubicBezTo>
                    <a:pt x="1107" y="975"/>
                    <a:pt x="1112" y="975"/>
                    <a:pt x="1116" y="975"/>
                  </a:cubicBezTo>
                  <a:cubicBezTo>
                    <a:pt x="1171" y="975"/>
                    <a:pt x="1224" y="922"/>
                    <a:pt x="1260" y="886"/>
                  </a:cubicBezTo>
                  <a:cubicBezTo>
                    <a:pt x="1289" y="846"/>
                    <a:pt x="1309" y="777"/>
                    <a:pt x="1289" y="728"/>
                  </a:cubicBezTo>
                  <a:cubicBezTo>
                    <a:pt x="1263" y="648"/>
                    <a:pt x="1165" y="609"/>
                    <a:pt x="1081" y="609"/>
                  </a:cubicBezTo>
                  <a:cubicBezTo>
                    <a:pt x="1072" y="609"/>
                    <a:pt x="1062" y="609"/>
                    <a:pt x="1053" y="610"/>
                  </a:cubicBezTo>
                  <a:cubicBezTo>
                    <a:pt x="1092" y="531"/>
                    <a:pt x="1103" y="453"/>
                    <a:pt x="1103" y="374"/>
                  </a:cubicBezTo>
                  <a:cubicBezTo>
                    <a:pt x="1083" y="256"/>
                    <a:pt x="1033" y="157"/>
                    <a:pt x="994" y="118"/>
                  </a:cubicBezTo>
                  <a:cubicBezTo>
                    <a:pt x="940" y="41"/>
                    <a:pt x="850" y="0"/>
                    <a:pt x="75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8"/>
            <p:cNvSpPr/>
            <p:nvPr/>
          </p:nvSpPr>
          <p:spPr>
            <a:xfrm>
              <a:off x="4218575" y="998700"/>
              <a:ext cx="5925" cy="29550"/>
            </a:xfrm>
            <a:custGeom>
              <a:avLst/>
              <a:gdLst/>
              <a:ahLst/>
              <a:cxnLst/>
              <a:rect l="l" t="t" r="r" b="b"/>
              <a:pathLst>
                <a:path w="237" h="1182" extrusionOk="0">
                  <a:moveTo>
                    <a:pt x="109" y="0"/>
                  </a:moveTo>
                  <a:lnTo>
                    <a:pt x="79" y="40"/>
                  </a:lnTo>
                  <a:lnTo>
                    <a:pt x="79" y="345"/>
                  </a:lnTo>
                  <a:lnTo>
                    <a:pt x="0" y="167"/>
                  </a:lnTo>
                  <a:lnTo>
                    <a:pt x="0" y="207"/>
                  </a:lnTo>
                  <a:lnTo>
                    <a:pt x="79" y="414"/>
                  </a:lnTo>
                  <a:lnTo>
                    <a:pt x="79" y="1162"/>
                  </a:lnTo>
                  <a:lnTo>
                    <a:pt x="177" y="1181"/>
                  </a:lnTo>
                  <a:lnTo>
                    <a:pt x="138" y="502"/>
                  </a:lnTo>
                  <a:lnTo>
                    <a:pt x="197" y="433"/>
                  </a:lnTo>
                  <a:lnTo>
                    <a:pt x="207" y="404"/>
                  </a:lnTo>
                  <a:lnTo>
                    <a:pt x="138" y="463"/>
                  </a:lnTo>
                  <a:lnTo>
                    <a:pt x="129" y="296"/>
                  </a:lnTo>
                  <a:lnTo>
                    <a:pt x="237" y="128"/>
                  </a:lnTo>
                  <a:lnTo>
                    <a:pt x="237" y="99"/>
                  </a:lnTo>
                  <a:lnTo>
                    <a:pt x="129" y="23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8"/>
            <p:cNvSpPr/>
            <p:nvPr/>
          </p:nvSpPr>
          <p:spPr>
            <a:xfrm>
              <a:off x="4305175" y="975925"/>
              <a:ext cx="25375" cy="30450"/>
            </a:xfrm>
            <a:custGeom>
              <a:avLst/>
              <a:gdLst/>
              <a:ahLst/>
              <a:cxnLst/>
              <a:rect l="l" t="t" r="r" b="b"/>
              <a:pathLst>
                <a:path w="1015" h="1218" extrusionOk="0">
                  <a:moveTo>
                    <a:pt x="548" y="0"/>
                  </a:moveTo>
                  <a:cubicBezTo>
                    <a:pt x="529" y="0"/>
                    <a:pt x="511" y="2"/>
                    <a:pt x="492" y="6"/>
                  </a:cubicBezTo>
                  <a:cubicBezTo>
                    <a:pt x="414" y="26"/>
                    <a:pt x="345" y="94"/>
                    <a:pt x="306" y="173"/>
                  </a:cubicBezTo>
                  <a:cubicBezTo>
                    <a:pt x="276" y="252"/>
                    <a:pt x="266" y="341"/>
                    <a:pt x="286" y="429"/>
                  </a:cubicBezTo>
                  <a:cubicBezTo>
                    <a:pt x="275" y="391"/>
                    <a:pt x="240" y="377"/>
                    <a:pt x="202" y="377"/>
                  </a:cubicBezTo>
                  <a:cubicBezTo>
                    <a:pt x="170" y="377"/>
                    <a:pt x="135" y="386"/>
                    <a:pt x="109" y="400"/>
                  </a:cubicBezTo>
                  <a:cubicBezTo>
                    <a:pt x="50" y="429"/>
                    <a:pt x="20" y="498"/>
                    <a:pt x="30" y="567"/>
                  </a:cubicBezTo>
                  <a:cubicBezTo>
                    <a:pt x="30" y="636"/>
                    <a:pt x="70" y="695"/>
                    <a:pt x="118" y="734"/>
                  </a:cubicBezTo>
                  <a:cubicBezTo>
                    <a:pt x="79" y="744"/>
                    <a:pt x="50" y="763"/>
                    <a:pt x="30" y="803"/>
                  </a:cubicBezTo>
                  <a:cubicBezTo>
                    <a:pt x="11" y="842"/>
                    <a:pt x="0" y="882"/>
                    <a:pt x="11" y="921"/>
                  </a:cubicBezTo>
                  <a:cubicBezTo>
                    <a:pt x="11" y="960"/>
                    <a:pt x="20" y="990"/>
                    <a:pt x="30" y="1019"/>
                  </a:cubicBezTo>
                  <a:cubicBezTo>
                    <a:pt x="89" y="1148"/>
                    <a:pt x="227" y="1207"/>
                    <a:pt x="374" y="1216"/>
                  </a:cubicBezTo>
                  <a:cubicBezTo>
                    <a:pt x="388" y="1217"/>
                    <a:pt x="402" y="1217"/>
                    <a:pt x="415" y="1217"/>
                  </a:cubicBezTo>
                  <a:cubicBezTo>
                    <a:pt x="611" y="1217"/>
                    <a:pt x="815" y="1151"/>
                    <a:pt x="925" y="1059"/>
                  </a:cubicBezTo>
                  <a:cubicBezTo>
                    <a:pt x="965" y="1019"/>
                    <a:pt x="995" y="980"/>
                    <a:pt x="1004" y="921"/>
                  </a:cubicBezTo>
                  <a:cubicBezTo>
                    <a:pt x="1014" y="872"/>
                    <a:pt x="984" y="813"/>
                    <a:pt x="945" y="774"/>
                  </a:cubicBezTo>
                  <a:cubicBezTo>
                    <a:pt x="906" y="744"/>
                    <a:pt x="857" y="724"/>
                    <a:pt x="807" y="715"/>
                  </a:cubicBezTo>
                  <a:cubicBezTo>
                    <a:pt x="847" y="715"/>
                    <a:pt x="886" y="675"/>
                    <a:pt x="916" y="645"/>
                  </a:cubicBezTo>
                  <a:cubicBezTo>
                    <a:pt x="945" y="616"/>
                    <a:pt x="945" y="567"/>
                    <a:pt x="936" y="527"/>
                  </a:cubicBezTo>
                  <a:cubicBezTo>
                    <a:pt x="916" y="468"/>
                    <a:pt x="837" y="439"/>
                    <a:pt x="768" y="439"/>
                  </a:cubicBezTo>
                  <a:cubicBezTo>
                    <a:pt x="798" y="390"/>
                    <a:pt x="807" y="330"/>
                    <a:pt x="798" y="271"/>
                  </a:cubicBezTo>
                  <a:cubicBezTo>
                    <a:pt x="788" y="193"/>
                    <a:pt x="748" y="114"/>
                    <a:pt x="729" y="85"/>
                  </a:cubicBezTo>
                  <a:cubicBezTo>
                    <a:pt x="690" y="30"/>
                    <a:pt x="620" y="0"/>
                    <a:pt x="548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8"/>
            <p:cNvSpPr/>
            <p:nvPr/>
          </p:nvSpPr>
          <p:spPr>
            <a:xfrm>
              <a:off x="4315025" y="994500"/>
              <a:ext cx="4200" cy="21450"/>
            </a:xfrm>
            <a:custGeom>
              <a:avLst/>
              <a:gdLst/>
              <a:ahLst/>
              <a:cxnLst/>
              <a:rect l="l" t="t" r="r" b="b"/>
              <a:pathLst>
                <a:path w="168" h="858" extrusionOk="0">
                  <a:moveTo>
                    <a:pt x="79" y="1"/>
                  </a:moveTo>
                  <a:lnTo>
                    <a:pt x="59" y="31"/>
                  </a:lnTo>
                  <a:lnTo>
                    <a:pt x="59" y="257"/>
                  </a:lnTo>
                  <a:lnTo>
                    <a:pt x="0" y="129"/>
                  </a:lnTo>
                  <a:lnTo>
                    <a:pt x="0" y="149"/>
                  </a:lnTo>
                  <a:lnTo>
                    <a:pt x="59" y="296"/>
                  </a:lnTo>
                  <a:lnTo>
                    <a:pt x="59" y="838"/>
                  </a:lnTo>
                  <a:lnTo>
                    <a:pt x="128" y="857"/>
                  </a:lnTo>
                  <a:lnTo>
                    <a:pt x="109" y="365"/>
                  </a:lnTo>
                  <a:lnTo>
                    <a:pt x="148" y="316"/>
                  </a:lnTo>
                  <a:lnTo>
                    <a:pt x="148" y="296"/>
                  </a:lnTo>
                  <a:lnTo>
                    <a:pt x="98" y="335"/>
                  </a:lnTo>
                  <a:lnTo>
                    <a:pt x="98" y="217"/>
                  </a:lnTo>
                  <a:lnTo>
                    <a:pt x="168" y="90"/>
                  </a:lnTo>
                  <a:lnTo>
                    <a:pt x="168" y="70"/>
                  </a:lnTo>
                  <a:lnTo>
                    <a:pt x="89" y="16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8"/>
            <p:cNvSpPr/>
            <p:nvPr/>
          </p:nvSpPr>
          <p:spPr>
            <a:xfrm>
              <a:off x="4037250" y="920925"/>
              <a:ext cx="35950" cy="12100"/>
            </a:xfrm>
            <a:custGeom>
              <a:avLst/>
              <a:gdLst/>
              <a:ahLst/>
              <a:cxnLst/>
              <a:rect l="l" t="t" r="r" b="b"/>
              <a:pathLst>
                <a:path w="1438" h="484" extrusionOk="0">
                  <a:moveTo>
                    <a:pt x="732" y="0"/>
                  </a:moveTo>
                  <a:cubicBezTo>
                    <a:pt x="625" y="0"/>
                    <a:pt x="542" y="85"/>
                    <a:pt x="542" y="188"/>
                  </a:cubicBezTo>
                  <a:lnTo>
                    <a:pt x="542" y="199"/>
                  </a:lnTo>
                  <a:cubicBezTo>
                    <a:pt x="454" y="208"/>
                    <a:pt x="375" y="258"/>
                    <a:pt x="336" y="326"/>
                  </a:cubicBezTo>
                  <a:cubicBezTo>
                    <a:pt x="296" y="287"/>
                    <a:pt x="247" y="267"/>
                    <a:pt x="198" y="267"/>
                  </a:cubicBezTo>
                  <a:cubicBezTo>
                    <a:pt x="89" y="267"/>
                    <a:pt x="1" y="356"/>
                    <a:pt x="1" y="464"/>
                  </a:cubicBezTo>
                  <a:lnTo>
                    <a:pt x="1" y="484"/>
                  </a:lnTo>
                  <a:lnTo>
                    <a:pt x="1438" y="484"/>
                  </a:lnTo>
                  <a:lnTo>
                    <a:pt x="1438" y="464"/>
                  </a:lnTo>
                  <a:cubicBezTo>
                    <a:pt x="1438" y="356"/>
                    <a:pt x="1349" y="267"/>
                    <a:pt x="1241" y="267"/>
                  </a:cubicBezTo>
                  <a:cubicBezTo>
                    <a:pt x="1172" y="267"/>
                    <a:pt x="1113" y="306"/>
                    <a:pt x="1073" y="356"/>
                  </a:cubicBezTo>
                  <a:cubicBezTo>
                    <a:pt x="1044" y="306"/>
                    <a:pt x="985" y="267"/>
                    <a:pt x="916" y="267"/>
                  </a:cubicBezTo>
                  <a:cubicBezTo>
                    <a:pt x="946" y="199"/>
                    <a:pt x="935" y="120"/>
                    <a:pt x="876" y="51"/>
                  </a:cubicBezTo>
                  <a:cubicBezTo>
                    <a:pt x="827" y="15"/>
                    <a:pt x="777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8"/>
            <p:cNvSpPr/>
            <p:nvPr/>
          </p:nvSpPr>
          <p:spPr>
            <a:xfrm>
              <a:off x="4020775" y="716275"/>
              <a:ext cx="362925" cy="309750"/>
            </a:xfrm>
            <a:custGeom>
              <a:avLst/>
              <a:gdLst/>
              <a:ahLst/>
              <a:cxnLst/>
              <a:rect l="l" t="t" r="r" b="b"/>
              <a:pathLst>
                <a:path w="14517" h="12390" extrusionOk="0">
                  <a:moveTo>
                    <a:pt x="0" y="0"/>
                  </a:moveTo>
                  <a:lnTo>
                    <a:pt x="0" y="12389"/>
                  </a:lnTo>
                  <a:lnTo>
                    <a:pt x="14516" y="12389"/>
                  </a:lnTo>
                  <a:lnTo>
                    <a:pt x="14516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8"/>
            <p:cNvSpPr/>
            <p:nvPr/>
          </p:nvSpPr>
          <p:spPr>
            <a:xfrm>
              <a:off x="4092125" y="1151725"/>
              <a:ext cx="219950" cy="18475"/>
            </a:xfrm>
            <a:custGeom>
              <a:avLst/>
              <a:gdLst/>
              <a:ahLst/>
              <a:cxnLst/>
              <a:rect l="l" t="t" r="r" b="b"/>
              <a:pathLst>
                <a:path w="8798" h="739" extrusionOk="0">
                  <a:moveTo>
                    <a:pt x="0" y="1"/>
                  </a:moveTo>
                  <a:lnTo>
                    <a:pt x="522" y="738"/>
                  </a:lnTo>
                  <a:lnTo>
                    <a:pt x="8286" y="738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8"/>
            <p:cNvSpPr/>
            <p:nvPr/>
          </p:nvSpPr>
          <p:spPr>
            <a:xfrm>
              <a:off x="4309100" y="1097600"/>
              <a:ext cx="71875" cy="112950"/>
            </a:xfrm>
            <a:custGeom>
              <a:avLst/>
              <a:gdLst/>
              <a:ahLst/>
              <a:cxnLst/>
              <a:rect l="l" t="t" r="r" b="b"/>
              <a:pathLst>
                <a:path w="2875" h="4518" extrusionOk="0">
                  <a:moveTo>
                    <a:pt x="169" y="1"/>
                  </a:moveTo>
                  <a:cubicBezTo>
                    <a:pt x="80" y="1"/>
                    <a:pt x="1" y="69"/>
                    <a:pt x="1" y="158"/>
                  </a:cubicBezTo>
                  <a:lnTo>
                    <a:pt x="1" y="4360"/>
                  </a:lnTo>
                  <a:cubicBezTo>
                    <a:pt x="1" y="4449"/>
                    <a:pt x="80" y="4517"/>
                    <a:pt x="169" y="4517"/>
                  </a:cubicBezTo>
                  <a:lnTo>
                    <a:pt x="2707" y="4517"/>
                  </a:lnTo>
                  <a:cubicBezTo>
                    <a:pt x="2796" y="4517"/>
                    <a:pt x="2874" y="4449"/>
                    <a:pt x="2874" y="4360"/>
                  </a:cubicBezTo>
                  <a:lnTo>
                    <a:pt x="2874" y="158"/>
                  </a:lnTo>
                  <a:cubicBezTo>
                    <a:pt x="2874" y="69"/>
                    <a:pt x="2796" y="1"/>
                    <a:pt x="2707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8"/>
            <p:cNvSpPr/>
            <p:nvPr/>
          </p:nvSpPr>
          <p:spPr>
            <a:xfrm>
              <a:off x="4023475" y="1097600"/>
              <a:ext cx="71625" cy="112950"/>
            </a:xfrm>
            <a:custGeom>
              <a:avLst/>
              <a:gdLst/>
              <a:ahLst/>
              <a:cxnLst/>
              <a:rect l="l" t="t" r="r" b="b"/>
              <a:pathLst>
                <a:path w="2865" h="4518" extrusionOk="0">
                  <a:moveTo>
                    <a:pt x="158" y="1"/>
                  </a:moveTo>
                  <a:cubicBezTo>
                    <a:pt x="69" y="1"/>
                    <a:pt x="1" y="69"/>
                    <a:pt x="1" y="158"/>
                  </a:cubicBezTo>
                  <a:lnTo>
                    <a:pt x="1" y="4360"/>
                  </a:lnTo>
                  <a:cubicBezTo>
                    <a:pt x="1" y="4449"/>
                    <a:pt x="69" y="4517"/>
                    <a:pt x="158" y="4517"/>
                  </a:cubicBezTo>
                  <a:lnTo>
                    <a:pt x="2707" y="4517"/>
                  </a:lnTo>
                  <a:cubicBezTo>
                    <a:pt x="2796" y="4517"/>
                    <a:pt x="2864" y="4449"/>
                    <a:pt x="2864" y="4360"/>
                  </a:cubicBezTo>
                  <a:lnTo>
                    <a:pt x="2864" y="158"/>
                  </a:lnTo>
                  <a:cubicBezTo>
                    <a:pt x="2864" y="69"/>
                    <a:pt x="2796" y="1"/>
                    <a:pt x="2707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8"/>
            <p:cNvSpPr/>
            <p:nvPr/>
          </p:nvSpPr>
          <p:spPr>
            <a:xfrm>
              <a:off x="4037750" y="814425"/>
              <a:ext cx="328950" cy="165850"/>
            </a:xfrm>
            <a:custGeom>
              <a:avLst/>
              <a:gdLst/>
              <a:ahLst/>
              <a:cxnLst/>
              <a:rect l="l" t="t" r="r" b="b"/>
              <a:pathLst>
                <a:path w="13158" h="6634" extrusionOk="0">
                  <a:moveTo>
                    <a:pt x="867" y="0"/>
                  </a:moveTo>
                  <a:lnTo>
                    <a:pt x="1" y="6633"/>
                  </a:lnTo>
                  <a:lnTo>
                    <a:pt x="13158" y="6633"/>
                  </a:lnTo>
                  <a:lnTo>
                    <a:pt x="12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8"/>
            <p:cNvSpPr/>
            <p:nvPr/>
          </p:nvSpPr>
          <p:spPr>
            <a:xfrm>
              <a:off x="4215625" y="885525"/>
              <a:ext cx="118850" cy="157975"/>
            </a:xfrm>
            <a:custGeom>
              <a:avLst/>
              <a:gdLst/>
              <a:ahLst/>
              <a:cxnLst/>
              <a:rect l="l" t="t" r="r" b="b"/>
              <a:pathLst>
                <a:path w="4754" h="6319" extrusionOk="0">
                  <a:moveTo>
                    <a:pt x="266" y="1"/>
                  </a:moveTo>
                  <a:cubicBezTo>
                    <a:pt x="118" y="1"/>
                    <a:pt x="0" y="119"/>
                    <a:pt x="0" y="256"/>
                  </a:cubicBezTo>
                  <a:lnTo>
                    <a:pt x="0" y="6052"/>
                  </a:lnTo>
                  <a:cubicBezTo>
                    <a:pt x="0" y="6200"/>
                    <a:pt x="118" y="6319"/>
                    <a:pt x="266" y="6319"/>
                  </a:cubicBezTo>
                  <a:lnTo>
                    <a:pt x="4488" y="6319"/>
                  </a:lnTo>
                  <a:cubicBezTo>
                    <a:pt x="4636" y="6319"/>
                    <a:pt x="4754" y="6200"/>
                    <a:pt x="4754" y="6052"/>
                  </a:cubicBezTo>
                  <a:lnTo>
                    <a:pt x="4754" y="256"/>
                  </a:lnTo>
                  <a:cubicBezTo>
                    <a:pt x="4754" y="119"/>
                    <a:pt x="4636" y="1"/>
                    <a:pt x="4488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8"/>
            <p:cNvSpPr/>
            <p:nvPr/>
          </p:nvSpPr>
          <p:spPr>
            <a:xfrm>
              <a:off x="4243175" y="842950"/>
              <a:ext cx="64000" cy="34475"/>
            </a:xfrm>
            <a:custGeom>
              <a:avLst/>
              <a:gdLst/>
              <a:ahLst/>
              <a:cxnLst/>
              <a:rect l="l" t="t" r="r" b="b"/>
              <a:pathLst>
                <a:path w="2560" h="1379" extrusionOk="0">
                  <a:moveTo>
                    <a:pt x="70" y="1"/>
                  </a:moveTo>
                  <a:cubicBezTo>
                    <a:pt x="30" y="1"/>
                    <a:pt x="0" y="31"/>
                    <a:pt x="0" y="70"/>
                  </a:cubicBezTo>
                  <a:lnTo>
                    <a:pt x="0" y="1300"/>
                  </a:lnTo>
                  <a:cubicBezTo>
                    <a:pt x="0" y="1349"/>
                    <a:pt x="30" y="1378"/>
                    <a:pt x="70" y="1378"/>
                  </a:cubicBezTo>
                  <a:lnTo>
                    <a:pt x="2480" y="1378"/>
                  </a:lnTo>
                  <a:cubicBezTo>
                    <a:pt x="2520" y="1378"/>
                    <a:pt x="2559" y="1349"/>
                    <a:pt x="2559" y="1300"/>
                  </a:cubicBezTo>
                  <a:lnTo>
                    <a:pt x="2559" y="70"/>
                  </a:lnTo>
                  <a:cubicBezTo>
                    <a:pt x="2559" y="31"/>
                    <a:pt x="2520" y="1"/>
                    <a:pt x="248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8"/>
            <p:cNvSpPr/>
            <p:nvPr/>
          </p:nvSpPr>
          <p:spPr>
            <a:xfrm>
              <a:off x="4142800" y="872975"/>
              <a:ext cx="1500" cy="14775"/>
            </a:xfrm>
            <a:custGeom>
              <a:avLst/>
              <a:gdLst/>
              <a:ahLst/>
              <a:cxnLst/>
              <a:rect l="l" t="t" r="r" b="b"/>
              <a:pathLst>
                <a:path w="60" h="591" extrusionOk="0">
                  <a:moveTo>
                    <a:pt x="0" y="0"/>
                  </a:moveTo>
                  <a:lnTo>
                    <a:pt x="0" y="591"/>
                  </a:lnTo>
                  <a:lnTo>
                    <a:pt x="59" y="59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8"/>
            <p:cNvSpPr/>
            <p:nvPr/>
          </p:nvSpPr>
          <p:spPr>
            <a:xfrm>
              <a:off x="4111550" y="872975"/>
              <a:ext cx="1500" cy="14775"/>
            </a:xfrm>
            <a:custGeom>
              <a:avLst/>
              <a:gdLst/>
              <a:ahLst/>
              <a:cxnLst/>
              <a:rect l="l" t="t" r="r" b="b"/>
              <a:pathLst>
                <a:path w="60" h="591" extrusionOk="0">
                  <a:moveTo>
                    <a:pt x="1" y="0"/>
                  </a:moveTo>
                  <a:lnTo>
                    <a:pt x="1" y="591"/>
                  </a:lnTo>
                  <a:lnTo>
                    <a:pt x="60" y="59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8"/>
            <p:cNvSpPr/>
            <p:nvPr/>
          </p:nvSpPr>
          <p:spPr>
            <a:xfrm>
              <a:off x="4068500" y="885525"/>
              <a:ext cx="118850" cy="157975"/>
            </a:xfrm>
            <a:custGeom>
              <a:avLst/>
              <a:gdLst/>
              <a:ahLst/>
              <a:cxnLst/>
              <a:rect l="l" t="t" r="r" b="b"/>
              <a:pathLst>
                <a:path w="4754" h="6319" extrusionOk="0">
                  <a:moveTo>
                    <a:pt x="266" y="1"/>
                  </a:moveTo>
                  <a:cubicBezTo>
                    <a:pt x="118" y="1"/>
                    <a:pt x="0" y="119"/>
                    <a:pt x="0" y="256"/>
                  </a:cubicBezTo>
                  <a:lnTo>
                    <a:pt x="0" y="6052"/>
                  </a:lnTo>
                  <a:cubicBezTo>
                    <a:pt x="0" y="6200"/>
                    <a:pt x="118" y="6319"/>
                    <a:pt x="266" y="6319"/>
                  </a:cubicBezTo>
                  <a:lnTo>
                    <a:pt x="4488" y="6319"/>
                  </a:lnTo>
                  <a:cubicBezTo>
                    <a:pt x="4636" y="6319"/>
                    <a:pt x="4754" y="6200"/>
                    <a:pt x="4754" y="6052"/>
                  </a:cubicBezTo>
                  <a:lnTo>
                    <a:pt x="4754" y="256"/>
                  </a:lnTo>
                  <a:cubicBezTo>
                    <a:pt x="4754" y="119"/>
                    <a:pt x="4636" y="1"/>
                    <a:pt x="4488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8"/>
            <p:cNvSpPr/>
            <p:nvPr/>
          </p:nvSpPr>
          <p:spPr>
            <a:xfrm>
              <a:off x="4095825" y="842950"/>
              <a:ext cx="64225" cy="34475"/>
            </a:xfrm>
            <a:custGeom>
              <a:avLst/>
              <a:gdLst/>
              <a:ahLst/>
              <a:cxnLst/>
              <a:rect l="l" t="t" r="r" b="b"/>
              <a:pathLst>
                <a:path w="2569" h="1379" extrusionOk="0">
                  <a:moveTo>
                    <a:pt x="79" y="1"/>
                  </a:moveTo>
                  <a:cubicBezTo>
                    <a:pt x="39" y="1"/>
                    <a:pt x="0" y="31"/>
                    <a:pt x="0" y="70"/>
                  </a:cubicBezTo>
                  <a:lnTo>
                    <a:pt x="0" y="1300"/>
                  </a:lnTo>
                  <a:cubicBezTo>
                    <a:pt x="0" y="1349"/>
                    <a:pt x="39" y="1378"/>
                    <a:pt x="79" y="1378"/>
                  </a:cubicBezTo>
                  <a:lnTo>
                    <a:pt x="2489" y="1378"/>
                  </a:lnTo>
                  <a:cubicBezTo>
                    <a:pt x="2529" y="1378"/>
                    <a:pt x="2568" y="1349"/>
                    <a:pt x="2568" y="1300"/>
                  </a:cubicBezTo>
                  <a:lnTo>
                    <a:pt x="2568" y="70"/>
                  </a:lnTo>
                  <a:cubicBezTo>
                    <a:pt x="2568" y="31"/>
                    <a:pt x="2529" y="1"/>
                    <a:pt x="2489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8"/>
            <p:cNvSpPr/>
            <p:nvPr/>
          </p:nvSpPr>
          <p:spPr>
            <a:xfrm>
              <a:off x="4231625" y="918250"/>
              <a:ext cx="86850" cy="82925"/>
            </a:xfrm>
            <a:custGeom>
              <a:avLst/>
              <a:gdLst/>
              <a:ahLst/>
              <a:cxnLst/>
              <a:rect l="l" t="t" r="r" b="b"/>
              <a:pathLst>
                <a:path w="3474" h="3317" extrusionOk="0">
                  <a:moveTo>
                    <a:pt x="99" y="0"/>
                  </a:moveTo>
                  <a:lnTo>
                    <a:pt x="0" y="3317"/>
                  </a:lnTo>
                  <a:lnTo>
                    <a:pt x="3474" y="3317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8"/>
            <p:cNvSpPr/>
            <p:nvPr/>
          </p:nvSpPr>
          <p:spPr>
            <a:xfrm>
              <a:off x="4221025" y="901025"/>
              <a:ext cx="108050" cy="31275"/>
            </a:xfrm>
            <a:custGeom>
              <a:avLst/>
              <a:gdLst/>
              <a:ahLst/>
              <a:cxnLst/>
              <a:rect l="l" t="t" r="r" b="b"/>
              <a:pathLst>
                <a:path w="4322" h="1251" extrusionOk="0">
                  <a:moveTo>
                    <a:pt x="2166" y="0"/>
                  </a:moveTo>
                  <a:lnTo>
                    <a:pt x="562" y="129"/>
                  </a:lnTo>
                  <a:cubicBezTo>
                    <a:pt x="257" y="129"/>
                    <a:pt x="1" y="384"/>
                    <a:pt x="1" y="689"/>
                  </a:cubicBezTo>
                  <a:cubicBezTo>
                    <a:pt x="1" y="1004"/>
                    <a:pt x="257" y="1250"/>
                    <a:pt x="562" y="1250"/>
                  </a:cubicBezTo>
                  <a:lnTo>
                    <a:pt x="3760" y="1250"/>
                  </a:lnTo>
                  <a:cubicBezTo>
                    <a:pt x="4065" y="1250"/>
                    <a:pt x="4321" y="1004"/>
                    <a:pt x="4321" y="689"/>
                  </a:cubicBezTo>
                  <a:cubicBezTo>
                    <a:pt x="4321" y="384"/>
                    <a:pt x="4065" y="129"/>
                    <a:pt x="3760" y="129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8"/>
            <p:cNvSpPr/>
            <p:nvPr/>
          </p:nvSpPr>
          <p:spPr>
            <a:xfrm>
              <a:off x="4254975" y="901275"/>
              <a:ext cx="40150" cy="19575"/>
            </a:xfrm>
            <a:custGeom>
              <a:avLst/>
              <a:gdLst/>
              <a:ahLst/>
              <a:cxnLst/>
              <a:rect l="l" t="t" r="r" b="b"/>
              <a:pathLst>
                <a:path w="1606" h="783" extrusionOk="0">
                  <a:moveTo>
                    <a:pt x="670" y="0"/>
                  </a:moveTo>
                  <a:lnTo>
                    <a:pt x="1" y="59"/>
                  </a:lnTo>
                  <a:cubicBezTo>
                    <a:pt x="168" y="542"/>
                    <a:pt x="486" y="783"/>
                    <a:pt x="803" y="783"/>
                  </a:cubicBezTo>
                  <a:cubicBezTo>
                    <a:pt x="1121" y="783"/>
                    <a:pt x="1438" y="542"/>
                    <a:pt x="1605" y="59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8"/>
            <p:cNvSpPr/>
            <p:nvPr/>
          </p:nvSpPr>
          <p:spPr>
            <a:xfrm>
              <a:off x="4191775" y="938175"/>
              <a:ext cx="46750" cy="53900"/>
            </a:xfrm>
            <a:custGeom>
              <a:avLst/>
              <a:gdLst/>
              <a:ahLst/>
              <a:cxnLst/>
              <a:rect l="l" t="t" r="r" b="b"/>
              <a:pathLst>
                <a:path w="1870" h="2156" extrusionOk="0">
                  <a:moveTo>
                    <a:pt x="777" y="1"/>
                  </a:moveTo>
                  <a:lnTo>
                    <a:pt x="0" y="1693"/>
                  </a:lnTo>
                  <a:lnTo>
                    <a:pt x="1122" y="2155"/>
                  </a:lnTo>
                  <a:lnTo>
                    <a:pt x="1870" y="502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8"/>
            <p:cNvSpPr/>
            <p:nvPr/>
          </p:nvSpPr>
          <p:spPr>
            <a:xfrm>
              <a:off x="4211200" y="915050"/>
              <a:ext cx="37675" cy="35700"/>
            </a:xfrm>
            <a:custGeom>
              <a:avLst/>
              <a:gdLst/>
              <a:ahLst/>
              <a:cxnLst/>
              <a:rect l="l" t="t" r="r" b="b"/>
              <a:pathLst>
                <a:path w="1507" h="1428" extrusionOk="0">
                  <a:moveTo>
                    <a:pt x="413" y="1"/>
                  </a:moveTo>
                  <a:lnTo>
                    <a:pt x="0" y="915"/>
                  </a:lnTo>
                  <a:lnTo>
                    <a:pt x="1093" y="1427"/>
                  </a:lnTo>
                  <a:lnTo>
                    <a:pt x="1506" y="50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8"/>
            <p:cNvSpPr/>
            <p:nvPr/>
          </p:nvSpPr>
          <p:spPr>
            <a:xfrm>
              <a:off x="4209725" y="929825"/>
              <a:ext cx="33725" cy="21675"/>
            </a:xfrm>
            <a:custGeom>
              <a:avLst/>
              <a:gdLst/>
              <a:ahLst/>
              <a:cxnLst/>
              <a:rect l="l" t="t" r="r" b="b"/>
              <a:pathLst>
                <a:path w="1349" h="867" extrusionOk="0">
                  <a:moveTo>
                    <a:pt x="138" y="0"/>
                  </a:moveTo>
                  <a:lnTo>
                    <a:pt x="0" y="305"/>
                  </a:lnTo>
                  <a:lnTo>
                    <a:pt x="1211" y="866"/>
                  </a:lnTo>
                  <a:lnTo>
                    <a:pt x="1349" y="55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8"/>
            <p:cNvSpPr/>
            <p:nvPr/>
          </p:nvSpPr>
          <p:spPr>
            <a:xfrm>
              <a:off x="4333975" y="899800"/>
              <a:ext cx="34700" cy="32500"/>
            </a:xfrm>
            <a:custGeom>
              <a:avLst/>
              <a:gdLst/>
              <a:ahLst/>
              <a:cxnLst/>
              <a:rect l="l" t="t" r="r" b="b"/>
              <a:pathLst>
                <a:path w="1388" h="1300" extrusionOk="0">
                  <a:moveTo>
                    <a:pt x="1269" y="0"/>
                  </a:moveTo>
                  <a:lnTo>
                    <a:pt x="0" y="99"/>
                  </a:lnTo>
                  <a:lnTo>
                    <a:pt x="79" y="1299"/>
                  </a:lnTo>
                  <a:lnTo>
                    <a:pt x="1387" y="120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8"/>
            <p:cNvSpPr/>
            <p:nvPr/>
          </p:nvSpPr>
          <p:spPr>
            <a:xfrm>
              <a:off x="4296800" y="901025"/>
              <a:ext cx="39150" cy="32975"/>
            </a:xfrm>
            <a:custGeom>
              <a:avLst/>
              <a:gdLst/>
              <a:ahLst/>
              <a:cxnLst/>
              <a:rect l="l" t="t" r="r" b="b"/>
              <a:pathLst>
                <a:path w="1566" h="1319" extrusionOk="0">
                  <a:moveTo>
                    <a:pt x="1487" y="0"/>
                  </a:moveTo>
                  <a:lnTo>
                    <a:pt x="1" y="59"/>
                  </a:lnTo>
                  <a:lnTo>
                    <a:pt x="562" y="1319"/>
                  </a:lnTo>
                  <a:lnTo>
                    <a:pt x="1566" y="1250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8"/>
            <p:cNvSpPr/>
            <p:nvPr/>
          </p:nvSpPr>
          <p:spPr>
            <a:xfrm>
              <a:off x="4325350" y="900300"/>
              <a:ext cx="10850" cy="34200"/>
            </a:xfrm>
            <a:custGeom>
              <a:avLst/>
              <a:gdLst/>
              <a:ahLst/>
              <a:cxnLst/>
              <a:rect l="l" t="t" r="r" b="b"/>
              <a:pathLst>
                <a:path w="434" h="1368" extrusionOk="0">
                  <a:moveTo>
                    <a:pt x="345" y="0"/>
                  </a:moveTo>
                  <a:lnTo>
                    <a:pt x="0" y="29"/>
                  </a:lnTo>
                  <a:lnTo>
                    <a:pt x="99" y="1368"/>
                  </a:lnTo>
                  <a:lnTo>
                    <a:pt x="433" y="133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8"/>
            <p:cNvSpPr/>
            <p:nvPr/>
          </p:nvSpPr>
          <p:spPr>
            <a:xfrm>
              <a:off x="4349450" y="900425"/>
              <a:ext cx="33750" cy="29625"/>
            </a:xfrm>
            <a:custGeom>
              <a:avLst/>
              <a:gdLst/>
              <a:ahLst/>
              <a:cxnLst/>
              <a:rect l="l" t="t" r="r" b="b"/>
              <a:pathLst>
                <a:path w="1350" h="1185" extrusionOk="0">
                  <a:moveTo>
                    <a:pt x="681" y="1"/>
                  </a:moveTo>
                  <a:cubicBezTo>
                    <a:pt x="557" y="1"/>
                    <a:pt x="433" y="38"/>
                    <a:pt x="326" y="113"/>
                  </a:cubicBezTo>
                  <a:cubicBezTo>
                    <a:pt x="60" y="310"/>
                    <a:pt x="1" y="684"/>
                    <a:pt x="198" y="949"/>
                  </a:cubicBezTo>
                  <a:cubicBezTo>
                    <a:pt x="309" y="1102"/>
                    <a:pt x="488" y="1185"/>
                    <a:pt x="669" y="1185"/>
                  </a:cubicBezTo>
                  <a:cubicBezTo>
                    <a:pt x="792" y="1185"/>
                    <a:pt x="917" y="1147"/>
                    <a:pt x="1024" y="1067"/>
                  </a:cubicBezTo>
                  <a:cubicBezTo>
                    <a:pt x="1290" y="871"/>
                    <a:pt x="1349" y="507"/>
                    <a:pt x="1162" y="241"/>
                  </a:cubicBezTo>
                  <a:cubicBezTo>
                    <a:pt x="1044" y="82"/>
                    <a:pt x="864" y="1"/>
                    <a:pt x="681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8"/>
            <p:cNvSpPr/>
            <p:nvPr/>
          </p:nvSpPr>
          <p:spPr>
            <a:xfrm>
              <a:off x="4355125" y="862400"/>
              <a:ext cx="56125" cy="60550"/>
            </a:xfrm>
            <a:custGeom>
              <a:avLst/>
              <a:gdLst/>
              <a:ahLst/>
              <a:cxnLst/>
              <a:rect l="l" t="t" r="r" b="b"/>
              <a:pathLst>
                <a:path w="2245" h="2422" extrusionOk="0">
                  <a:moveTo>
                    <a:pt x="1525" y="1"/>
                  </a:moveTo>
                  <a:lnTo>
                    <a:pt x="0" y="1742"/>
                  </a:lnTo>
                  <a:lnTo>
                    <a:pt x="955" y="2421"/>
                  </a:lnTo>
                  <a:lnTo>
                    <a:pt x="2244" y="55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8"/>
            <p:cNvSpPr/>
            <p:nvPr/>
          </p:nvSpPr>
          <p:spPr>
            <a:xfrm>
              <a:off x="4400625" y="848850"/>
              <a:ext cx="21450" cy="27350"/>
            </a:xfrm>
            <a:custGeom>
              <a:avLst/>
              <a:gdLst/>
              <a:ahLst/>
              <a:cxnLst/>
              <a:rect l="l" t="t" r="r" b="b"/>
              <a:pathLst>
                <a:path w="858" h="1094" extrusionOk="0">
                  <a:moveTo>
                    <a:pt x="483" y="1"/>
                  </a:moveTo>
                  <a:lnTo>
                    <a:pt x="1" y="267"/>
                  </a:lnTo>
                  <a:lnTo>
                    <a:pt x="444" y="1094"/>
                  </a:lnTo>
                  <a:lnTo>
                    <a:pt x="857" y="877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8"/>
            <p:cNvSpPr/>
            <p:nvPr/>
          </p:nvSpPr>
          <p:spPr>
            <a:xfrm>
              <a:off x="4391525" y="851525"/>
              <a:ext cx="28325" cy="26175"/>
            </a:xfrm>
            <a:custGeom>
              <a:avLst/>
              <a:gdLst/>
              <a:ahLst/>
              <a:cxnLst/>
              <a:rect l="l" t="t" r="r" b="b"/>
              <a:pathLst>
                <a:path w="1133" h="1047" extrusionOk="0">
                  <a:moveTo>
                    <a:pt x="570" y="1"/>
                  </a:moveTo>
                  <a:cubicBezTo>
                    <a:pt x="534" y="1"/>
                    <a:pt x="499" y="4"/>
                    <a:pt x="463" y="12"/>
                  </a:cubicBezTo>
                  <a:cubicBezTo>
                    <a:pt x="178" y="71"/>
                    <a:pt x="1" y="347"/>
                    <a:pt x="60" y="632"/>
                  </a:cubicBezTo>
                  <a:cubicBezTo>
                    <a:pt x="112" y="873"/>
                    <a:pt x="329" y="1046"/>
                    <a:pt x="567" y="1046"/>
                  </a:cubicBezTo>
                  <a:cubicBezTo>
                    <a:pt x="601" y="1046"/>
                    <a:pt x="636" y="1043"/>
                    <a:pt x="670" y="1035"/>
                  </a:cubicBezTo>
                  <a:cubicBezTo>
                    <a:pt x="955" y="976"/>
                    <a:pt x="1132" y="701"/>
                    <a:pt x="1073" y="416"/>
                  </a:cubicBezTo>
                  <a:cubicBezTo>
                    <a:pt x="1022" y="167"/>
                    <a:pt x="806" y="1"/>
                    <a:pt x="57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8"/>
            <p:cNvSpPr/>
            <p:nvPr/>
          </p:nvSpPr>
          <p:spPr>
            <a:xfrm>
              <a:off x="4419325" y="859400"/>
              <a:ext cx="15275" cy="11400"/>
            </a:xfrm>
            <a:custGeom>
              <a:avLst/>
              <a:gdLst/>
              <a:ahLst/>
              <a:cxnLst/>
              <a:rect l="l" t="t" r="r" b="b"/>
              <a:pathLst>
                <a:path w="611" h="456" extrusionOk="0">
                  <a:moveTo>
                    <a:pt x="460" y="1"/>
                  </a:moveTo>
                  <a:cubicBezTo>
                    <a:pt x="442" y="1"/>
                    <a:pt x="423" y="4"/>
                    <a:pt x="404" y="12"/>
                  </a:cubicBezTo>
                  <a:lnTo>
                    <a:pt x="1" y="219"/>
                  </a:lnTo>
                  <a:lnTo>
                    <a:pt x="109" y="455"/>
                  </a:lnTo>
                  <a:lnTo>
                    <a:pt x="523" y="248"/>
                  </a:lnTo>
                  <a:cubicBezTo>
                    <a:pt x="582" y="219"/>
                    <a:pt x="611" y="140"/>
                    <a:pt x="582" y="71"/>
                  </a:cubicBezTo>
                  <a:cubicBezTo>
                    <a:pt x="560" y="28"/>
                    <a:pt x="512" y="1"/>
                    <a:pt x="46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8"/>
            <p:cNvSpPr/>
            <p:nvPr/>
          </p:nvSpPr>
          <p:spPr>
            <a:xfrm>
              <a:off x="4417125" y="852275"/>
              <a:ext cx="17725" cy="13600"/>
            </a:xfrm>
            <a:custGeom>
              <a:avLst/>
              <a:gdLst/>
              <a:ahLst/>
              <a:cxnLst/>
              <a:rect l="l" t="t" r="r" b="b"/>
              <a:pathLst>
                <a:path w="709" h="544" extrusionOk="0">
                  <a:moveTo>
                    <a:pt x="563" y="0"/>
                  </a:moveTo>
                  <a:cubicBezTo>
                    <a:pt x="545" y="0"/>
                    <a:pt x="528" y="4"/>
                    <a:pt x="512" y="12"/>
                  </a:cubicBezTo>
                  <a:lnTo>
                    <a:pt x="0" y="268"/>
                  </a:lnTo>
                  <a:lnTo>
                    <a:pt x="30" y="543"/>
                  </a:lnTo>
                  <a:lnTo>
                    <a:pt x="620" y="248"/>
                  </a:lnTo>
                  <a:cubicBezTo>
                    <a:pt x="679" y="218"/>
                    <a:pt x="709" y="139"/>
                    <a:pt x="679" y="71"/>
                  </a:cubicBezTo>
                  <a:cubicBezTo>
                    <a:pt x="658" y="28"/>
                    <a:pt x="610" y="0"/>
                    <a:pt x="563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8"/>
            <p:cNvSpPr/>
            <p:nvPr/>
          </p:nvSpPr>
          <p:spPr>
            <a:xfrm>
              <a:off x="4404575" y="841900"/>
              <a:ext cx="24375" cy="12650"/>
            </a:xfrm>
            <a:custGeom>
              <a:avLst/>
              <a:gdLst/>
              <a:ahLst/>
              <a:cxnLst/>
              <a:rect l="l" t="t" r="r" b="b"/>
              <a:pathLst>
                <a:path w="975" h="506" extrusionOk="0">
                  <a:moveTo>
                    <a:pt x="831" y="0"/>
                  </a:moveTo>
                  <a:cubicBezTo>
                    <a:pt x="810" y="0"/>
                    <a:pt x="789" y="5"/>
                    <a:pt x="768" y="14"/>
                  </a:cubicBezTo>
                  <a:lnTo>
                    <a:pt x="0" y="377"/>
                  </a:lnTo>
                  <a:lnTo>
                    <a:pt x="394" y="506"/>
                  </a:lnTo>
                  <a:lnTo>
                    <a:pt x="886" y="240"/>
                  </a:lnTo>
                  <a:cubicBezTo>
                    <a:pt x="955" y="210"/>
                    <a:pt x="975" y="132"/>
                    <a:pt x="945" y="73"/>
                  </a:cubicBezTo>
                  <a:cubicBezTo>
                    <a:pt x="924" y="24"/>
                    <a:pt x="880" y="0"/>
                    <a:pt x="831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8"/>
            <p:cNvSpPr/>
            <p:nvPr/>
          </p:nvSpPr>
          <p:spPr>
            <a:xfrm>
              <a:off x="4394000" y="844125"/>
              <a:ext cx="13525" cy="14850"/>
            </a:xfrm>
            <a:custGeom>
              <a:avLst/>
              <a:gdLst/>
              <a:ahLst/>
              <a:cxnLst/>
              <a:rect l="l" t="t" r="r" b="b"/>
              <a:pathLst>
                <a:path w="541" h="594" extrusionOk="0">
                  <a:moveTo>
                    <a:pt x="387" y="1"/>
                  </a:moveTo>
                  <a:cubicBezTo>
                    <a:pt x="380" y="1"/>
                    <a:pt x="372" y="2"/>
                    <a:pt x="364" y="3"/>
                  </a:cubicBezTo>
                  <a:cubicBezTo>
                    <a:pt x="344" y="3"/>
                    <a:pt x="315" y="23"/>
                    <a:pt x="296" y="32"/>
                  </a:cubicBezTo>
                  <a:cubicBezTo>
                    <a:pt x="246" y="82"/>
                    <a:pt x="40" y="525"/>
                    <a:pt x="0" y="594"/>
                  </a:cubicBezTo>
                  <a:lnTo>
                    <a:pt x="502" y="465"/>
                  </a:lnTo>
                  <a:lnTo>
                    <a:pt x="532" y="180"/>
                  </a:lnTo>
                  <a:cubicBezTo>
                    <a:pt x="540" y="91"/>
                    <a:pt x="468" y="1"/>
                    <a:pt x="38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8"/>
            <p:cNvSpPr/>
            <p:nvPr/>
          </p:nvSpPr>
          <p:spPr>
            <a:xfrm>
              <a:off x="4414650" y="845825"/>
              <a:ext cx="19950" cy="14150"/>
            </a:xfrm>
            <a:custGeom>
              <a:avLst/>
              <a:gdLst/>
              <a:ahLst/>
              <a:cxnLst/>
              <a:rect l="l" t="t" r="r" b="b"/>
              <a:pathLst>
                <a:path w="798" h="566" extrusionOk="0">
                  <a:moveTo>
                    <a:pt x="655" y="1"/>
                  </a:moveTo>
                  <a:cubicBezTo>
                    <a:pt x="634" y="1"/>
                    <a:pt x="612" y="5"/>
                    <a:pt x="591" y="14"/>
                  </a:cubicBezTo>
                  <a:lnTo>
                    <a:pt x="1" y="329"/>
                  </a:lnTo>
                  <a:lnTo>
                    <a:pt x="99" y="565"/>
                  </a:lnTo>
                  <a:lnTo>
                    <a:pt x="710" y="240"/>
                  </a:lnTo>
                  <a:cubicBezTo>
                    <a:pt x="778" y="211"/>
                    <a:pt x="798" y="132"/>
                    <a:pt x="769" y="73"/>
                  </a:cubicBezTo>
                  <a:cubicBezTo>
                    <a:pt x="748" y="25"/>
                    <a:pt x="703" y="1"/>
                    <a:pt x="655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8"/>
            <p:cNvSpPr/>
            <p:nvPr/>
          </p:nvSpPr>
          <p:spPr>
            <a:xfrm>
              <a:off x="4263600" y="881100"/>
              <a:ext cx="22400" cy="29050"/>
            </a:xfrm>
            <a:custGeom>
              <a:avLst/>
              <a:gdLst/>
              <a:ahLst/>
              <a:cxnLst/>
              <a:rect l="l" t="t" r="r" b="b"/>
              <a:pathLst>
                <a:path w="896" h="1162" extrusionOk="0">
                  <a:moveTo>
                    <a:pt x="108" y="0"/>
                  </a:moveTo>
                  <a:lnTo>
                    <a:pt x="1" y="1083"/>
                  </a:lnTo>
                  <a:lnTo>
                    <a:pt x="788" y="1162"/>
                  </a:lnTo>
                  <a:lnTo>
                    <a:pt x="896" y="8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8"/>
            <p:cNvSpPr/>
            <p:nvPr/>
          </p:nvSpPr>
          <p:spPr>
            <a:xfrm>
              <a:off x="4265800" y="881100"/>
              <a:ext cx="20200" cy="25350"/>
            </a:xfrm>
            <a:custGeom>
              <a:avLst/>
              <a:gdLst/>
              <a:ahLst/>
              <a:cxnLst/>
              <a:rect l="l" t="t" r="r" b="b"/>
              <a:pathLst>
                <a:path w="808" h="1014" extrusionOk="0">
                  <a:moveTo>
                    <a:pt x="20" y="0"/>
                  </a:moveTo>
                  <a:lnTo>
                    <a:pt x="1" y="226"/>
                  </a:lnTo>
                  <a:lnTo>
                    <a:pt x="709" y="1014"/>
                  </a:lnTo>
                  <a:lnTo>
                    <a:pt x="808" y="8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8"/>
            <p:cNvSpPr/>
            <p:nvPr/>
          </p:nvSpPr>
          <p:spPr>
            <a:xfrm>
              <a:off x="4291650" y="872400"/>
              <a:ext cx="13050" cy="12050"/>
            </a:xfrm>
            <a:custGeom>
              <a:avLst/>
              <a:gdLst/>
              <a:ahLst/>
              <a:cxnLst/>
              <a:rect l="l" t="t" r="r" b="b"/>
              <a:pathLst>
                <a:path w="522" h="482" extrusionOk="0">
                  <a:moveTo>
                    <a:pt x="267" y="1"/>
                  </a:moveTo>
                  <a:cubicBezTo>
                    <a:pt x="146" y="1"/>
                    <a:pt x="47" y="85"/>
                    <a:pt x="20" y="200"/>
                  </a:cubicBezTo>
                  <a:cubicBezTo>
                    <a:pt x="1" y="329"/>
                    <a:pt x="89" y="456"/>
                    <a:pt x="217" y="476"/>
                  </a:cubicBezTo>
                  <a:cubicBezTo>
                    <a:pt x="234" y="480"/>
                    <a:pt x="250" y="482"/>
                    <a:pt x="267" y="482"/>
                  </a:cubicBezTo>
                  <a:cubicBezTo>
                    <a:pt x="376" y="482"/>
                    <a:pt x="475" y="399"/>
                    <a:pt x="493" y="279"/>
                  </a:cubicBezTo>
                  <a:cubicBezTo>
                    <a:pt x="522" y="152"/>
                    <a:pt x="434" y="23"/>
                    <a:pt x="305" y="4"/>
                  </a:cubicBezTo>
                  <a:cubicBezTo>
                    <a:pt x="292" y="2"/>
                    <a:pt x="280" y="1"/>
                    <a:pt x="26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8"/>
            <p:cNvSpPr/>
            <p:nvPr/>
          </p:nvSpPr>
          <p:spPr>
            <a:xfrm>
              <a:off x="4297075" y="874700"/>
              <a:ext cx="3950" cy="7150"/>
            </a:xfrm>
            <a:custGeom>
              <a:avLst/>
              <a:gdLst/>
              <a:ahLst/>
              <a:cxnLst/>
              <a:rect l="l" t="t" r="r" b="b"/>
              <a:pathLst>
                <a:path w="158" h="286" extrusionOk="0">
                  <a:moveTo>
                    <a:pt x="147" y="1"/>
                  </a:moveTo>
                  <a:cubicBezTo>
                    <a:pt x="88" y="20"/>
                    <a:pt x="39" y="60"/>
                    <a:pt x="49" y="128"/>
                  </a:cubicBezTo>
                  <a:cubicBezTo>
                    <a:pt x="59" y="187"/>
                    <a:pt x="49" y="217"/>
                    <a:pt x="0" y="237"/>
                  </a:cubicBezTo>
                  <a:lnTo>
                    <a:pt x="20" y="286"/>
                  </a:lnTo>
                  <a:cubicBezTo>
                    <a:pt x="98" y="256"/>
                    <a:pt x="118" y="207"/>
                    <a:pt x="108" y="119"/>
                  </a:cubicBezTo>
                  <a:cubicBezTo>
                    <a:pt x="98" y="69"/>
                    <a:pt x="157" y="60"/>
                    <a:pt x="157" y="6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8"/>
            <p:cNvSpPr/>
            <p:nvPr/>
          </p:nvSpPr>
          <p:spPr>
            <a:xfrm>
              <a:off x="4252025" y="865275"/>
              <a:ext cx="13075" cy="12050"/>
            </a:xfrm>
            <a:custGeom>
              <a:avLst/>
              <a:gdLst/>
              <a:ahLst/>
              <a:cxnLst/>
              <a:rect l="l" t="t" r="r" b="b"/>
              <a:pathLst>
                <a:path w="523" h="482" extrusionOk="0">
                  <a:moveTo>
                    <a:pt x="270" y="1"/>
                  </a:moveTo>
                  <a:cubicBezTo>
                    <a:pt x="155" y="1"/>
                    <a:pt x="48" y="84"/>
                    <a:pt x="31" y="200"/>
                  </a:cubicBezTo>
                  <a:cubicBezTo>
                    <a:pt x="1" y="328"/>
                    <a:pt x="90" y="456"/>
                    <a:pt x="217" y="476"/>
                  </a:cubicBezTo>
                  <a:cubicBezTo>
                    <a:pt x="235" y="480"/>
                    <a:pt x="253" y="482"/>
                    <a:pt x="270" y="482"/>
                  </a:cubicBezTo>
                  <a:cubicBezTo>
                    <a:pt x="384" y="482"/>
                    <a:pt x="477" y="400"/>
                    <a:pt x="503" y="289"/>
                  </a:cubicBezTo>
                  <a:cubicBezTo>
                    <a:pt x="523" y="151"/>
                    <a:pt x="434" y="33"/>
                    <a:pt x="306" y="4"/>
                  </a:cubicBezTo>
                  <a:cubicBezTo>
                    <a:pt x="294" y="2"/>
                    <a:pt x="282" y="1"/>
                    <a:pt x="27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8"/>
            <p:cNvSpPr/>
            <p:nvPr/>
          </p:nvSpPr>
          <p:spPr>
            <a:xfrm>
              <a:off x="4256225" y="867075"/>
              <a:ext cx="3200" cy="7900"/>
            </a:xfrm>
            <a:custGeom>
              <a:avLst/>
              <a:gdLst/>
              <a:ahLst/>
              <a:cxnLst/>
              <a:rect l="l" t="t" r="r" b="b"/>
              <a:pathLst>
                <a:path w="128" h="316" extrusionOk="0">
                  <a:moveTo>
                    <a:pt x="49" y="0"/>
                  </a:moveTo>
                  <a:lnTo>
                    <a:pt x="20" y="40"/>
                  </a:lnTo>
                  <a:cubicBezTo>
                    <a:pt x="20" y="50"/>
                    <a:pt x="69" y="79"/>
                    <a:pt x="40" y="118"/>
                  </a:cubicBezTo>
                  <a:cubicBezTo>
                    <a:pt x="0" y="197"/>
                    <a:pt x="10" y="256"/>
                    <a:pt x="69" y="315"/>
                  </a:cubicBezTo>
                  <a:lnTo>
                    <a:pt x="108" y="266"/>
                  </a:lnTo>
                  <a:cubicBezTo>
                    <a:pt x="69" y="236"/>
                    <a:pt x="59" y="207"/>
                    <a:pt x="89" y="148"/>
                  </a:cubicBezTo>
                  <a:cubicBezTo>
                    <a:pt x="128" y="89"/>
                    <a:pt x="99" y="30"/>
                    <a:pt x="49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8"/>
            <p:cNvSpPr/>
            <p:nvPr/>
          </p:nvSpPr>
          <p:spPr>
            <a:xfrm>
              <a:off x="4257700" y="844175"/>
              <a:ext cx="45300" cy="49525"/>
            </a:xfrm>
            <a:custGeom>
              <a:avLst/>
              <a:gdLst/>
              <a:ahLst/>
              <a:cxnLst/>
              <a:rect l="l" t="t" r="r" b="b"/>
              <a:pathLst>
                <a:path w="1812" h="1981" extrusionOk="0">
                  <a:moveTo>
                    <a:pt x="822" y="0"/>
                  </a:moveTo>
                  <a:cubicBezTo>
                    <a:pt x="475" y="0"/>
                    <a:pt x="192" y="168"/>
                    <a:pt x="119" y="592"/>
                  </a:cubicBezTo>
                  <a:cubicBezTo>
                    <a:pt x="20" y="1113"/>
                    <a:pt x="0" y="1851"/>
                    <a:pt x="689" y="1970"/>
                  </a:cubicBezTo>
                  <a:cubicBezTo>
                    <a:pt x="734" y="1977"/>
                    <a:pt x="777" y="1981"/>
                    <a:pt x="818" y="1981"/>
                  </a:cubicBezTo>
                  <a:cubicBezTo>
                    <a:pt x="1353" y="1981"/>
                    <a:pt x="1630" y="1361"/>
                    <a:pt x="1713" y="877"/>
                  </a:cubicBezTo>
                  <a:cubicBezTo>
                    <a:pt x="1811" y="365"/>
                    <a:pt x="1486" y="100"/>
                    <a:pt x="1044" y="21"/>
                  </a:cubicBezTo>
                  <a:cubicBezTo>
                    <a:pt x="968" y="8"/>
                    <a:pt x="893" y="0"/>
                    <a:pt x="822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8"/>
            <p:cNvSpPr/>
            <p:nvPr/>
          </p:nvSpPr>
          <p:spPr>
            <a:xfrm>
              <a:off x="4270500" y="868275"/>
              <a:ext cx="3450" cy="4475"/>
            </a:xfrm>
            <a:custGeom>
              <a:avLst/>
              <a:gdLst/>
              <a:ahLst/>
              <a:cxnLst/>
              <a:rect l="l" t="t" r="r" b="b"/>
              <a:pathLst>
                <a:path w="138" h="179" extrusionOk="0">
                  <a:moveTo>
                    <a:pt x="69" y="0"/>
                  </a:moveTo>
                  <a:cubicBezTo>
                    <a:pt x="41" y="0"/>
                    <a:pt x="10" y="36"/>
                    <a:pt x="10" y="80"/>
                  </a:cubicBezTo>
                  <a:cubicBezTo>
                    <a:pt x="0" y="129"/>
                    <a:pt x="20" y="169"/>
                    <a:pt x="49" y="179"/>
                  </a:cubicBezTo>
                  <a:cubicBezTo>
                    <a:pt x="79" y="179"/>
                    <a:pt x="118" y="149"/>
                    <a:pt x="128" y="100"/>
                  </a:cubicBezTo>
                  <a:cubicBezTo>
                    <a:pt x="138" y="51"/>
                    <a:pt x="118" y="2"/>
                    <a:pt x="79" y="2"/>
                  </a:cubicBezTo>
                  <a:cubicBezTo>
                    <a:pt x="76" y="1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8"/>
            <p:cNvSpPr/>
            <p:nvPr/>
          </p:nvSpPr>
          <p:spPr>
            <a:xfrm>
              <a:off x="4270000" y="861950"/>
              <a:ext cx="6925" cy="2200"/>
            </a:xfrm>
            <a:custGeom>
              <a:avLst/>
              <a:gdLst/>
              <a:ahLst/>
              <a:cxnLst/>
              <a:rect l="l" t="t" r="r" b="b"/>
              <a:pathLst>
                <a:path w="277" h="88" extrusionOk="0">
                  <a:moveTo>
                    <a:pt x="112" y="0"/>
                  </a:moveTo>
                  <a:cubicBezTo>
                    <a:pt x="73" y="0"/>
                    <a:pt x="34" y="12"/>
                    <a:pt x="1" y="38"/>
                  </a:cubicBezTo>
                  <a:lnTo>
                    <a:pt x="276" y="87"/>
                  </a:lnTo>
                  <a:cubicBezTo>
                    <a:pt x="239" y="32"/>
                    <a:pt x="176" y="0"/>
                    <a:pt x="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8"/>
            <p:cNvSpPr/>
            <p:nvPr/>
          </p:nvSpPr>
          <p:spPr>
            <a:xfrm>
              <a:off x="4284025" y="870725"/>
              <a:ext cx="3450" cy="4500"/>
            </a:xfrm>
            <a:custGeom>
              <a:avLst/>
              <a:gdLst/>
              <a:ahLst/>
              <a:cxnLst/>
              <a:rect l="l" t="t" r="r" b="b"/>
              <a:pathLst>
                <a:path w="138" h="180" extrusionOk="0">
                  <a:moveTo>
                    <a:pt x="77" y="1"/>
                  </a:moveTo>
                  <a:cubicBezTo>
                    <a:pt x="43" y="1"/>
                    <a:pt x="19" y="37"/>
                    <a:pt x="10" y="81"/>
                  </a:cubicBezTo>
                  <a:cubicBezTo>
                    <a:pt x="0" y="130"/>
                    <a:pt x="20" y="169"/>
                    <a:pt x="50" y="179"/>
                  </a:cubicBezTo>
                  <a:cubicBezTo>
                    <a:pt x="89" y="179"/>
                    <a:pt x="118" y="149"/>
                    <a:pt x="128" y="101"/>
                  </a:cubicBezTo>
                  <a:cubicBezTo>
                    <a:pt x="138" y="51"/>
                    <a:pt x="118" y="2"/>
                    <a:pt x="89" y="2"/>
                  </a:cubicBezTo>
                  <a:cubicBezTo>
                    <a:pt x="85" y="1"/>
                    <a:pt x="81" y="1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8"/>
            <p:cNvSpPr/>
            <p:nvPr/>
          </p:nvSpPr>
          <p:spPr>
            <a:xfrm>
              <a:off x="4283525" y="864325"/>
              <a:ext cx="6900" cy="2275"/>
            </a:xfrm>
            <a:custGeom>
              <a:avLst/>
              <a:gdLst/>
              <a:ahLst/>
              <a:cxnLst/>
              <a:rect l="l" t="t" r="r" b="b"/>
              <a:pathLst>
                <a:path w="276" h="91" extrusionOk="0">
                  <a:moveTo>
                    <a:pt x="121" y="1"/>
                  </a:moveTo>
                  <a:cubicBezTo>
                    <a:pt x="79" y="1"/>
                    <a:pt x="36" y="14"/>
                    <a:pt x="0" y="42"/>
                  </a:cubicBezTo>
                  <a:lnTo>
                    <a:pt x="276" y="90"/>
                  </a:lnTo>
                  <a:cubicBezTo>
                    <a:pt x="247" y="31"/>
                    <a:pt x="185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8"/>
            <p:cNvSpPr/>
            <p:nvPr/>
          </p:nvSpPr>
          <p:spPr>
            <a:xfrm>
              <a:off x="4273675" y="870500"/>
              <a:ext cx="4725" cy="8175"/>
            </a:xfrm>
            <a:custGeom>
              <a:avLst/>
              <a:gdLst/>
              <a:ahLst/>
              <a:cxnLst/>
              <a:rect l="l" t="t" r="r" b="b"/>
              <a:pathLst>
                <a:path w="189" h="327" extrusionOk="0">
                  <a:moveTo>
                    <a:pt x="129" y="1"/>
                  </a:moveTo>
                  <a:lnTo>
                    <a:pt x="109" y="129"/>
                  </a:lnTo>
                  <a:cubicBezTo>
                    <a:pt x="79" y="139"/>
                    <a:pt x="20" y="158"/>
                    <a:pt x="11" y="208"/>
                  </a:cubicBezTo>
                  <a:cubicBezTo>
                    <a:pt x="1" y="267"/>
                    <a:pt x="79" y="296"/>
                    <a:pt x="138" y="326"/>
                  </a:cubicBezTo>
                  <a:lnTo>
                    <a:pt x="158" y="276"/>
                  </a:lnTo>
                  <a:cubicBezTo>
                    <a:pt x="70" y="237"/>
                    <a:pt x="70" y="217"/>
                    <a:pt x="70" y="217"/>
                  </a:cubicBezTo>
                  <a:cubicBezTo>
                    <a:pt x="70" y="208"/>
                    <a:pt x="109" y="188"/>
                    <a:pt x="138" y="178"/>
                  </a:cubicBezTo>
                  <a:lnTo>
                    <a:pt x="168" y="178"/>
                  </a:lnTo>
                  <a:lnTo>
                    <a:pt x="188" y="11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8"/>
            <p:cNvSpPr/>
            <p:nvPr/>
          </p:nvSpPr>
          <p:spPr>
            <a:xfrm>
              <a:off x="4273675" y="879125"/>
              <a:ext cx="10125" cy="2225"/>
            </a:xfrm>
            <a:custGeom>
              <a:avLst/>
              <a:gdLst/>
              <a:ahLst/>
              <a:cxnLst/>
              <a:rect l="l" t="t" r="r" b="b"/>
              <a:pathLst>
                <a:path w="405" h="89" extrusionOk="0">
                  <a:moveTo>
                    <a:pt x="20" y="1"/>
                  </a:moveTo>
                  <a:lnTo>
                    <a:pt x="1" y="50"/>
                  </a:lnTo>
                  <a:cubicBezTo>
                    <a:pt x="79" y="79"/>
                    <a:pt x="158" y="89"/>
                    <a:pt x="247" y="89"/>
                  </a:cubicBezTo>
                  <a:cubicBezTo>
                    <a:pt x="296" y="89"/>
                    <a:pt x="355" y="79"/>
                    <a:pt x="405" y="69"/>
                  </a:cubicBezTo>
                  <a:lnTo>
                    <a:pt x="394" y="20"/>
                  </a:lnTo>
                  <a:cubicBezTo>
                    <a:pt x="350" y="27"/>
                    <a:pt x="305" y="31"/>
                    <a:pt x="260" y="31"/>
                  </a:cubicBezTo>
                  <a:cubicBezTo>
                    <a:pt x="178" y="31"/>
                    <a:pt x="97" y="20"/>
                    <a:pt x="20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8"/>
            <p:cNvSpPr/>
            <p:nvPr/>
          </p:nvSpPr>
          <p:spPr>
            <a:xfrm>
              <a:off x="4259675" y="844175"/>
              <a:ext cx="43325" cy="29575"/>
            </a:xfrm>
            <a:custGeom>
              <a:avLst/>
              <a:gdLst/>
              <a:ahLst/>
              <a:cxnLst/>
              <a:rect l="l" t="t" r="r" b="b"/>
              <a:pathLst>
                <a:path w="1733" h="1183" extrusionOk="0">
                  <a:moveTo>
                    <a:pt x="743" y="0"/>
                  </a:moveTo>
                  <a:cubicBezTo>
                    <a:pt x="396" y="0"/>
                    <a:pt x="113" y="168"/>
                    <a:pt x="40" y="592"/>
                  </a:cubicBezTo>
                  <a:cubicBezTo>
                    <a:pt x="20" y="690"/>
                    <a:pt x="0" y="798"/>
                    <a:pt x="0" y="907"/>
                  </a:cubicBezTo>
                  <a:cubicBezTo>
                    <a:pt x="20" y="907"/>
                    <a:pt x="108" y="671"/>
                    <a:pt x="217" y="444"/>
                  </a:cubicBezTo>
                  <a:cubicBezTo>
                    <a:pt x="466" y="672"/>
                    <a:pt x="803" y="792"/>
                    <a:pt x="1142" y="792"/>
                  </a:cubicBezTo>
                  <a:cubicBezTo>
                    <a:pt x="1271" y="792"/>
                    <a:pt x="1400" y="774"/>
                    <a:pt x="1525" y="739"/>
                  </a:cubicBezTo>
                  <a:cubicBezTo>
                    <a:pt x="1545" y="966"/>
                    <a:pt x="1535" y="1172"/>
                    <a:pt x="1564" y="1182"/>
                  </a:cubicBezTo>
                  <a:cubicBezTo>
                    <a:pt x="1594" y="1084"/>
                    <a:pt x="1614" y="975"/>
                    <a:pt x="1634" y="877"/>
                  </a:cubicBezTo>
                  <a:cubicBezTo>
                    <a:pt x="1732" y="365"/>
                    <a:pt x="1407" y="100"/>
                    <a:pt x="965" y="21"/>
                  </a:cubicBezTo>
                  <a:cubicBezTo>
                    <a:pt x="889" y="8"/>
                    <a:pt x="814" y="0"/>
                    <a:pt x="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8"/>
            <p:cNvSpPr/>
            <p:nvPr/>
          </p:nvSpPr>
          <p:spPr>
            <a:xfrm>
              <a:off x="4260400" y="836175"/>
              <a:ext cx="43575" cy="29925"/>
            </a:xfrm>
            <a:custGeom>
              <a:avLst/>
              <a:gdLst/>
              <a:ahLst/>
              <a:cxnLst/>
              <a:rect l="l" t="t" r="r" b="b"/>
              <a:pathLst>
                <a:path w="1743" h="1197" extrusionOk="0">
                  <a:moveTo>
                    <a:pt x="566" y="1"/>
                  </a:moveTo>
                  <a:cubicBezTo>
                    <a:pt x="328" y="1"/>
                    <a:pt x="115" y="170"/>
                    <a:pt x="79" y="420"/>
                  </a:cubicBezTo>
                  <a:lnTo>
                    <a:pt x="0" y="941"/>
                  </a:lnTo>
                  <a:cubicBezTo>
                    <a:pt x="146" y="882"/>
                    <a:pt x="333" y="849"/>
                    <a:pt x="535" y="849"/>
                  </a:cubicBezTo>
                  <a:cubicBezTo>
                    <a:pt x="633" y="849"/>
                    <a:pt x="734" y="856"/>
                    <a:pt x="837" y="872"/>
                  </a:cubicBezTo>
                  <a:cubicBezTo>
                    <a:pt x="1152" y="921"/>
                    <a:pt x="1428" y="1039"/>
                    <a:pt x="1614" y="1197"/>
                  </a:cubicBezTo>
                  <a:lnTo>
                    <a:pt x="1693" y="665"/>
                  </a:lnTo>
                  <a:cubicBezTo>
                    <a:pt x="1743" y="400"/>
                    <a:pt x="1555" y="154"/>
                    <a:pt x="1290" y="105"/>
                  </a:cubicBezTo>
                  <a:lnTo>
                    <a:pt x="640" y="6"/>
                  </a:lnTo>
                  <a:cubicBezTo>
                    <a:pt x="616" y="3"/>
                    <a:pt x="591" y="1"/>
                    <a:pt x="566" y="1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8"/>
            <p:cNvSpPr/>
            <p:nvPr/>
          </p:nvSpPr>
          <p:spPr>
            <a:xfrm>
              <a:off x="4267550" y="836900"/>
              <a:ext cx="29775" cy="25275"/>
            </a:xfrm>
            <a:custGeom>
              <a:avLst/>
              <a:gdLst/>
              <a:ahLst/>
              <a:cxnLst/>
              <a:rect l="l" t="t" r="r" b="b"/>
              <a:pathLst>
                <a:path w="1191" h="1011" extrusionOk="0">
                  <a:moveTo>
                    <a:pt x="465" y="1"/>
                  </a:moveTo>
                  <a:cubicBezTo>
                    <a:pt x="274" y="1"/>
                    <a:pt x="105" y="147"/>
                    <a:pt x="79" y="341"/>
                  </a:cubicBezTo>
                  <a:lnTo>
                    <a:pt x="0" y="833"/>
                  </a:lnTo>
                  <a:cubicBezTo>
                    <a:pt x="75" y="824"/>
                    <a:pt x="154" y="820"/>
                    <a:pt x="236" y="820"/>
                  </a:cubicBezTo>
                  <a:cubicBezTo>
                    <a:pt x="337" y="820"/>
                    <a:pt x="443" y="827"/>
                    <a:pt x="551" y="843"/>
                  </a:cubicBezTo>
                  <a:cubicBezTo>
                    <a:pt x="748" y="873"/>
                    <a:pt x="925" y="932"/>
                    <a:pt x="1083" y="1010"/>
                  </a:cubicBezTo>
                  <a:lnTo>
                    <a:pt x="1151" y="509"/>
                  </a:lnTo>
                  <a:cubicBezTo>
                    <a:pt x="1190" y="292"/>
                    <a:pt x="1043" y="85"/>
                    <a:pt x="816" y="46"/>
                  </a:cubicBezTo>
                  <a:lnTo>
                    <a:pt x="532" y="7"/>
                  </a:lnTo>
                  <a:cubicBezTo>
                    <a:pt x="509" y="2"/>
                    <a:pt x="487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8"/>
            <p:cNvSpPr/>
            <p:nvPr/>
          </p:nvSpPr>
          <p:spPr>
            <a:xfrm>
              <a:off x="4257700" y="856600"/>
              <a:ext cx="45525" cy="11725"/>
            </a:xfrm>
            <a:custGeom>
              <a:avLst/>
              <a:gdLst/>
              <a:ahLst/>
              <a:cxnLst/>
              <a:rect l="l" t="t" r="r" b="b"/>
              <a:pathLst>
                <a:path w="1821" h="469" extrusionOk="0">
                  <a:moveTo>
                    <a:pt x="647" y="1"/>
                  </a:moveTo>
                  <a:cubicBezTo>
                    <a:pt x="400" y="1"/>
                    <a:pt x="170" y="52"/>
                    <a:pt x="0" y="144"/>
                  </a:cubicBezTo>
                  <a:lnTo>
                    <a:pt x="30" y="193"/>
                  </a:lnTo>
                  <a:cubicBezTo>
                    <a:pt x="184" y="109"/>
                    <a:pt x="404" y="60"/>
                    <a:pt x="645" y="60"/>
                  </a:cubicBezTo>
                  <a:cubicBezTo>
                    <a:pt x="743" y="60"/>
                    <a:pt x="844" y="68"/>
                    <a:pt x="945" y="85"/>
                  </a:cubicBezTo>
                  <a:cubicBezTo>
                    <a:pt x="1289" y="134"/>
                    <a:pt x="1604" y="281"/>
                    <a:pt x="1781" y="469"/>
                  </a:cubicBezTo>
                  <a:lnTo>
                    <a:pt x="1821" y="429"/>
                  </a:lnTo>
                  <a:cubicBezTo>
                    <a:pt x="1634" y="233"/>
                    <a:pt x="1309" y="85"/>
                    <a:pt x="945" y="26"/>
                  </a:cubicBezTo>
                  <a:cubicBezTo>
                    <a:pt x="845" y="9"/>
                    <a:pt x="745" y="1"/>
                    <a:pt x="647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8"/>
            <p:cNvSpPr/>
            <p:nvPr/>
          </p:nvSpPr>
          <p:spPr>
            <a:xfrm>
              <a:off x="4228900" y="930550"/>
              <a:ext cx="91800" cy="91800"/>
            </a:xfrm>
            <a:custGeom>
              <a:avLst/>
              <a:gdLst/>
              <a:ahLst/>
              <a:cxnLst/>
              <a:rect l="l" t="t" r="r" b="b"/>
              <a:pathLst>
                <a:path w="3672" h="3672" extrusionOk="0">
                  <a:moveTo>
                    <a:pt x="1841" y="59"/>
                  </a:moveTo>
                  <a:cubicBezTo>
                    <a:pt x="2815" y="59"/>
                    <a:pt x="3613" y="857"/>
                    <a:pt x="3613" y="1841"/>
                  </a:cubicBezTo>
                  <a:cubicBezTo>
                    <a:pt x="3613" y="2825"/>
                    <a:pt x="2815" y="3622"/>
                    <a:pt x="1841" y="3622"/>
                  </a:cubicBezTo>
                  <a:cubicBezTo>
                    <a:pt x="857" y="3622"/>
                    <a:pt x="60" y="2825"/>
                    <a:pt x="60" y="1841"/>
                  </a:cubicBezTo>
                  <a:cubicBezTo>
                    <a:pt x="60" y="857"/>
                    <a:pt x="857" y="59"/>
                    <a:pt x="1841" y="59"/>
                  </a:cubicBezTo>
                  <a:close/>
                  <a:moveTo>
                    <a:pt x="1841" y="0"/>
                  </a:moveTo>
                  <a:cubicBezTo>
                    <a:pt x="827" y="0"/>
                    <a:pt x="1" y="827"/>
                    <a:pt x="1" y="1841"/>
                  </a:cubicBezTo>
                  <a:cubicBezTo>
                    <a:pt x="1" y="2854"/>
                    <a:pt x="827" y="3671"/>
                    <a:pt x="1841" y="3671"/>
                  </a:cubicBezTo>
                  <a:cubicBezTo>
                    <a:pt x="2845" y="3671"/>
                    <a:pt x="3672" y="2854"/>
                    <a:pt x="3672" y="1841"/>
                  </a:cubicBezTo>
                  <a:cubicBezTo>
                    <a:pt x="3672" y="827"/>
                    <a:pt x="2845" y="0"/>
                    <a:pt x="1841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8"/>
            <p:cNvSpPr/>
            <p:nvPr/>
          </p:nvSpPr>
          <p:spPr>
            <a:xfrm>
              <a:off x="4223750" y="929825"/>
              <a:ext cx="29300" cy="28550"/>
            </a:xfrm>
            <a:custGeom>
              <a:avLst/>
              <a:gdLst/>
              <a:ahLst/>
              <a:cxnLst/>
              <a:rect l="l" t="t" r="r" b="b"/>
              <a:pathLst>
                <a:path w="1172" h="1142" extrusionOk="0">
                  <a:moveTo>
                    <a:pt x="773" y="0"/>
                  </a:moveTo>
                  <a:cubicBezTo>
                    <a:pt x="719" y="0"/>
                    <a:pt x="664" y="20"/>
                    <a:pt x="620" y="59"/>
                  </a:cubicBezTo>
                  <a:lnTo>
                    <a:pt x="89" y="590"/>
                  </a:lnTo>
                  <a:cubicBezTo>
                    <a:pt x="10" y="669"/>
                    <a:pt x="0" y="807"/>
                    <a:pt x="89" y="895"/>
                  </a:cubicBezTo>
                  <a:lnTo>
                    <a:pt x="335" y="1142"/>
                  </a:lnTo>
                  <a:lnTo>
                    <a:pt x="1171" y="305"/>
                  </a:lnTo>
                  <a:lnTo>
                    <a:pt x="925" y="59"/>
                  </a:lnTo>
                  <a:cubicBezTo>
                    <a:pt x="881" y="20"/>
                    <a:pt x="827" y="0"/>
                    <a:pt x="773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8"/>
            <p:cNvSpPr/>
            <p:nvPr/>
          </p:nvSpPr>
          <p:spPr>
            <a:xfrm>
              <a:off x="4227425" y="947775"/>
              <a:ext cx="15525" cy="15250"/>
            </a:xfrm>
            <a:custGeom>
              <a:avLst/>
              <a:gdLst/>
              <a:ahLst/>
              <a:cxnLst/>
              <a:rect l="l" t="t" r="r" b="b"/>
              <a:pathLst>
                <a:path w="621" h="610" extrusionOk="0">
                  <a:moveTo>
                    <a:pt x="217" y="0"/>
                  </a:moveTo>
                  <a:lnTo>
                    <a:pt x="1" y="227"/>
                  </a:lnTo>
                  <a:lnTo>
                    <a:pt x="326" y="561"/>
                  </a:lnTo>
                  <a:cubicBezTo>
                    <a:pt x="361" y="592"/>
                    <a:pt x="405" y="609"/>
                    <a:pt x="447" y="609"/>
                  </a:cubicBezTo>
                  <a:cubicBezTo>
                    <a:pt x="486" y="609"/>
                    <a:pt x="523" y="594"/>
                    <a:pt x="552" y="561"/>
                  </a:cubicBezTo>
                  <a:cubicBezTo>
                    <a:pt x="621" y="502"/>
                    <a:pt x="611" y="404"/>
                    <a:pt x="552" y="335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8"/>
            <p:cNvSpPr/>
            <p:nvPr/>
          </p:nvSpPr>
          <p:spPr>
            <a:xfrm>
              <a:off x="4226925" y="947525"/>
              <a:ext cx="16775" cy="16275"/>
            </a:xfrm>
            <a:custGeom>
              <a:avLst/>
              <a:gdLst/>
              <a:ahLst/>
              <a:cxnLst/>
              <a:rect l="l" t="t" r="r" b="b"/>
              <a:pathLst>
                <a:path w="671" h="651" extrusionOk="0">
                  <a:moveTo>
                    <a:pt x="267" y="1"/>
                  </a:moveTo>
                  <a:lnTo>
                    <a:pt x="228" y="40"/>
                  </a:lnTo>
                  <a:lnTo>
                    <a:pt x="552" y="375"/>
                  </a:lnTo>
                  <a:cubicBezTo>
                    <a:pt x="602" y="423"/>
                    <a:pt x="611" y="512"/>
                    <a:pt x="562" y="561"/>
                  </a:cubicBezTo>
                  <a:cubicBezTo>
                    <a:pt x="540" y="583"/>
                    <a:pt x="510" y="594"/>
                    <a:pt x="479" y="594"/>
                  </a:cubicBezTo>
                  <a:cubicBezTo>
                    <a:pt x="441" y="594"/>
                    <a:pt x="402" y="578"/>
                    <a:pt x="375" y="552"/>
                  </a:cubicBezTo>
                  <a:lnTo>
                    <a:pt x="40" y="227"/>
                  </a:lnTo>
                  <a:lnTo>
                    <a:pt x="1" y="266"/>
                  </a:lnTo>
                  <a:lnTo>
                    <a:pt x="336" y="591"/>
                  </a:lnTo>
                  <a:cubicBezTo>
                    <a:pt x="375" y="630"/>
                    <a:pt x="424" y="650"/>
                    <a:pt x="473" y="650"/>
                  </a:cubicBezTo>
                  <a:cubicBezTo>
                    <a:pt x="513" y="650"/>
                    <a:pt x="562" y="630"/>
                    <a:pt x="602" y="600"/>
                  </a:cubicBezTo>
                  <a:cubicBezTo>
                    <a:pt x="670" y="522"/>
                    <a:pt x="670" y="404"/>
                    <a:pt x="591" y="335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8"/>
            <p:cNvSpPr/>
            <p:nvPr/>
          </p:nvSpPr>
          <p:spPr>
            <a:xfrm>
              <a:off x="4232350" y="942850"/>
              <a:ext cx="18000" cy="17500"/>
            </a:xfrm>
            <a:custGeom>
              <a:avLst/>
              <a:gdLst/>
              <a:ahLst/>
              <a:cxnLst/>
              <a:rect l="l" t="t" r="r" b="b"/>
              <a:pathLst>
                <a:path w="720" h="700" extrusionOk="0">
                  <a:moveTo>
                    <a:pt x="227" y="0"/>
                  </a:moveTo>
                  <a:lnTo>
                    <a:pt x="0" y="227"/>
                  </a:lnTo>
                  <a:lnTo>
                    <a:pt x="433" y="650"/>
                  </a:lnTo>
                  <a:cubicBezTo>
                    <a:pt x="466" y="682"/>
                    <a:pt x="509" y="699"/>
                    <a:pt x="553" y="699"/>
                  </a:cubicBezTo>
                  <a:cubicBezTo>
                    <a:pt x="591" y="699"/>
                    <a:pt x="629" y="687"/>
                    <a:pt x="660" y="660"/>
                  </a:cubicBezTo>
                  <a:cubicBezTo>
                    <a:pt x="719" y="591"/>
                    <a:pt x="719" y="492"/>
                    <a:pt x="650" y="42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8"/>
            <p:cNvSpPr/>
            <p:nvPr/>
          </p:nvSpPr>
          <p:spPr>
            <a:xfrm>
              <a:off x="4242675" y="9327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217" y="0"/>
                  </a:moveTo>
                  <a:lnTo>
                    <a:pt x="1" y="226"/>
                  </a:lnTo>
                  <a:lnTo>
                    <a:pt x="424" y="650"/>
                  </a:lnTo>
                  <a:cubicBezTo>
                    <a:pt x="455" y="680"/>
                    <a:pt x="499" y="697"/>
                    <a:pt x="542" y="697"/>
                  </a:cubicBezTo>
                  <a:cubicBezTo>
                    <a:pt x="582" y="697"/>
                    <a:pt x="622" y="683"/>
                    <a:pt x="650" y="650"/>
                  </a:cubicBezTo>
                  <a:cubicBezTo>
                    <a:pt x="709" y="591"/>
                    <a:pt x="709" y="492"/>
                    <a:pt x="641" y="423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8"/>
            <p:cNvSpPr/>
            <p:nvPr/>
          </p:nvSpPr>
          <p:spPr>
            <a:xfrm>
              <a:off x="4232100" y="942600"/>
              <a:ext cx="18475" cy="18475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266" y="1"/>
                  </a:moveTo>
                  <a:lnTo>
                    <a:pt x="227" y="40"/>
                  </a:lnTo>
                  <a:lnTo>
                    <a:pt x="640" y="463"/>
                  </a:lnTo>
                  <a:cubicBezTo>
                    <a:pt x="670" y="483"/>
                    <a:pt x="680" y="522"/>
                    <a:pt x="680" y="552"/>
                  </a:cubicBezTo>
                  <a:cubicBezTo>
                    <a:pt x="680" y="591"/>
                    <a:pt x="670" y="620"/>
                    <a:pt x="650" y="650"/>
                  </a:cubicBezTo>
                  <a:cubicBezTo>
                    <a:pt x="628" y="672"/>
                    <a:pt x="598" y="682"/>
                    <a:pt x="567" y="682"/>
                  </a:cubicBezTo>
                  <a:cubicBezTo>
                    <a:pt x="529" y="682"/>
                    <a:pt x="490" y="667"/>
                    <a:pt x="463" y="640"/>
                  </a:cubicBezTo>
                  <a:lnTo>
                    <a:pt x="40" y="227"/>
                  </a:lnTo>
                  <a:lnTo>
                    <a:pt x="1" y="266"/>
                  </a:lnTo>
                  <a:lnTo>
                    <a:pt x="424" y="679"/>
                  </a:lnTo>
                  <a:cubicBezTo>
                    <a:pt x="463" y="719"/>
                    <a:pt x="513" y="738"/>
                    <a:pt x="562" y="738"/>
                  </a:cubicBezTo>
                  <a:cubicBezTo>
                    <a:pt x="611" y="738"/>
                    <a:pt x="650" y="719"/>
                    <a:pt x="690" y="690"/>
                  </a:cubicBezTo>
                  <a:cubicBezTo>
                    <a:pt x="719" y="650"/>
                    <a:pt x="739" y="601"/>
                    <a:pt x="739" y="552"/>
                  </a:cubicBezTo>
                  <a:cubicBezTo>
                    <a:pt x="739" y="502"/>
                    <a:pt x="719" y="453"/>
                    <a:pt x="680" y="424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8"/>
            <p:cNvSpPr/>
            <p:nvPr/>
          </p:nvSpPr>
          <p:spPr>
            <a:xfrm>
              <a:off x="4242200" y="932500"/>
              <a:ext cx="18700" cy="18500"/>
            </a:xfrm>
            <a:custGeom>
              <a:avLst/>
              <a:gdLst/>
              <a:ahLst/>
              <a:cxnLst/>
              <a:rect l="l" t="t" r="r" b="b"/>
              <a:pathLst>
                <a:path w="748" h="740" extrusionOk="0">
                  <a:moveTo>
                    <a:pt x="266" y="1"/>
                  </a:moveTo>
                  <a:lnTo>
                    <a:pt x="227" y="40"/>
                  </a:lnTo>
                  <a:lnTo>
                    <a:pt x="650" y="464"/>
                  </a:lnTo>
                  <a:cubicBezTo>
                    <a:pt x="669" y="483"/>
                    <a:pt x="689" y="523"/>
                    <a:pt x="689" y="552"/>
                  </a:cubicBezTo>
                  <a:cubicBezTo>
                    <a:pt x="689" y="591"/>
                    <a:pt x="669" y="621"/>
                    <a:pt x="650" y="650"/>
                  </a:cubicBezTo>
                  <a:cubicBezTo>
                    <a:pt x="628" y="673"/>
                    <a:pt x="600" y="683"/>
                    <a:pt x="570" y="683"/>
                  </a:cubicBezTo>
                  <a:cubicBezTo>
                    <a:pt x="534" y="683"/>
                    <a:pt x="495" y="668"/>
                    <a:pt x="463" y="641"/>
                  </a:cubicBezTo>
                  <a:lnTo>
                    <a:pt x="39" y="217"/>
                  </a:lnTo>
                  <a:lnTo>
                    <a:pt x="0" y="267"/>
                  </a:lnTo>
                  <a:lnTo>
                    <a:pt x="424" y="680"/>
                  </a:lnTo>
                  <a:cubicBezTo>
                    <a:pt x="463" y="720"/>
                    <a:pt x="512" y="739"/>
                    <a:pt x="561" y="739"/>
                  </a:cubicBezTo>
                  <a:cubicBezTo>
                    <a:pt x="610" y="739"/>
                    <a:pt x="660" y="720"/>
                    <a:pt x="689" y="690"/>
                  </a:cubicBezTo>
                  <a:cubicBezTo>
                    <a:pt x="728" y="650"/>
                    <a:pt x="748" y="602"/>
                    <a:pt x="748" y="552"/>
                  </a:cubicBezTo>
                  <a:cubicBezTo>
                    <a:pt x="739" y="503"/>
                    <a:pt x="719" y="454"/>
                    <a:pt x="689" y="424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8"/>
            <p:cNvSpPr/>
            <p:nvPr/>
          </p:nvSpPr>
          <p:spPr>
            <a:xfrm>
              <a:off x="4237525" y="937675"/>
              <a:ext cx="20200" cy="20050"/>
            </a:xfrm>
            <a:custGeom>
              <a:avLst/>
              <a:gdLst/>
              <a:ahLst/>
              <a:cxnLst/>
              <a:rect l="l" t="t" r="r" b="b"/>
              <a:pathLst>
                <a:path w="808" h="802" extrusionOk="0">
                  <a:moveTo>
                    <a:pt x="217" y="1"/>
                  </a:moveTo>
                  <a:lnTo>
                    <a:pt x="0" y="227"/>
                  </a:lnTo>
                  <a:lnTo>
                    <a:pt x="522" y="749"/>
                  </a:lnTo>
                  <a:cubicBezTo>
                    <a:pt x="552" y="784"/>
                    <a:pt x="596" y="801"/>
                    <a:pt x="640" y="801"/>
                  </a:cubicBezTo>
                  <a:cubicBezTo>
                    <a:pt x="680" y="801"/>
                    <a:pt x="720" y="787"/>
                    <a:pt x="748" y="758"/>
                  </a:cubicBezTo>
                  <a:cubicBezTo>
                    <a:pt x="807" y="699"/>
                    <a:pt x="807" y="591"/>
                    <a:pt x="738" y="532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8"/>
            <p:cNvSpPr/>
            <p:nvPr/>
          </p:nvSpPr>
          <p:spPr>
            <a:xfrm>
              <a:off x="4237275" y="937425"/>
              <a:ext cx="21175" cy="20950"/>
            </a:xfrm>
            <a:custGeom>
              <a:avLst/>
              <a:gdLst/>
              <a:ahLst/>
              <a:cxnLst/>
              <a:rect l="l" t="t" r="r" b="b"/>
              <a:pathLst>
                <a:path w="847" h="838" extrusionOk="0">
                  <a:moveTo>
                    <a:pt x="256" y="1"/>
                  </a:moveTo>
                  <a:lnTo>
                    <a:pt x="217" y="40"/>
                  </a:lnTo>
                  <a:lnTo>
                    <a:pt x="728" y="562"/>
                  </a:lnTo>
                  <a:cubicBezTo>
                    <a:pt x="788" y="611"/>
                    <a:pt x="788" y="700"/>
                    <a:pt x="739" y="749"/>
                  </a:cubicBezTo>
                  <a:cubicBezTo>
                    <a:pt x="716" y="771"/>
                    <a:pt x="686" y="781"/>
                    <a:pt x="655" y="781"/>
                  </a:cubicBezTo>
                  <a:cubicBezTo>
                    <a:pt x="618" y="781"/>
                    <a:pt x="579" y="766"/>
                    <a:pt x="551" y="739"/>
                  </a:cubicBezTo>
                  <a:lnTo>
                    <a:pt x="40" y="227"/>
                  </a:lnTo>
                  <a:lnTo>
                    <a:pt x="0" y="267"/>
                  </a:lnTo>
                  <a:lnTo>
                    <a:pt x="512" y="779"/>
                  </a:lnTo>
                  <a:cubicBezTo>
                    <a:pt x="551" y="818"/>
                    <a:pt x="601" y="838"/>
                    <a:pt x="650" y="838"/>
                  </a:cubicBezTo>
                  <a:cubicBezTo>
                    <a:pt x="699" y="838"/>
                    <a:pt x="739" y="818"/>
                    <a:pt x="778" y="788"/>
                  </a:cubicBezTo>
                  <a:cubicBezTo>
                    <a:pt x="847" y="709"/>
                    <a:pt x="847" y="591"/>
                    <a:pt x="778" y="523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8"/>
            <p:cNvSpPr/>
            <p:nvPr/>
          </p:nvSpPr>
          <p:spPr>
            <a:xfrm>
              <a:off x="4016100" y="1027475"/>
              <a:ext cx="372250" cy="91550"/>
            </a:xfrm>
            <a:custGeom>
              <a:avLst/>
              <a:gdLst/>
              <a:ahLst/>
              <a:cxnLst/>
              <a:rect l="l" t="t" r="r" b="b"/>
              <a:pathLst>
                <a:path w="14890" h="3662" extrusionOk="0">
                  <a:moveTo>
                    <a:pt x="1" y="0"/>
                  </a:moveTo>
                  <a:lnTo>
                    <a:pt x="1" y="3661"/>
                  </a:lnTo>
                  <a:lnTo>
                    <a:pt x="14890" y="3661"/>
                  </a:lnTo>
                  <a:lnTo>
                    <a:pt x="1489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8"/>
            <p:cNvSpPr/>
            <p:nvPr/>
          </p:nvSpPr>
          <p:spPr>
            <a:xfrm>
              <a:off x="4059400" y="805825"/>
              <a:ext cx="285650" cy="8375"/>
            </a:xfrm>
            <a:custGeom>
              <a:avLst/>
              <a:gdLst/>
              <a:ahLst/>
              <a:cxnLst/>
              <a:rect l="l" t="t" r="r" b="b"/>
              <a:pathLst>
                <a:path w="11426" h="335" extrusionOk="0">
                  <a:moveTo>
                    <a:pt x="1" y="0"/>
                  </a:moveTo>
                  <a:lnTo>
                    <a:pt x="1" y="335"/>
                  </a:lnTo>
                  <a:lnTo>
                    <a:pt x="11426" y="335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8"/>
            <p:cNvSpPr/>
            <p:nvPr/>
          </p:nvSpPr>
          <p:spPr>
            <a:xfrm>
              <a:off x="4009950" y="1045200"/>
              <a:ext cx="26850" cy="55625"/>
            </a:xfrm>
            <a:custGeom>
              <a:avLst/>
              <a:gdLst/>
              <a:ahLst/>
              <a:cxnLst/>
              <a:rect l="l" t="t" r="r" b="b"/>
              <a:pathLst>
                <a:path w="1074" h="2225" extrusionOk="0">
                  <a:moveTo>
                    <a:pt x="99" y="0"/>
                  </a:moveTo>
                  <a:cubicBezTo>
                    <a:pt x="40" y="0"/>
                    <a:pt x="0" y="50"/>
                    <a:pt x="0" y="98"/>
                  </a:cubicBezTo>
                  <a:lnTo>
                    <a:pt x="0" y="2136"/>
                  </a:lnTo>
                  <a:cubicBezTo>
                    <a:pt x="0" y="2185"/>
                    <a:pt x="40" y="2224"/>
                    <a:pt x="99" y="2224"/>
                  </a:cubicBezTo>
                  <a:lnTo>
                    <a:pt x="1073" y="2224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8"/>
            <p:cNvSpPr/>
            <p:nvPr/>
          </p:nvSpPr>
          <p:spPr>
            <a:xfrm>
              <a:off x="4036775" y="1045200"/>
              <a:ext cx="67175" cy="55625"/>
            </a:xfrm>
            <a:custGeom>
              <a:avLst/>
              <a:gdLst/>
              <a:ahLst/>
              <a:cxnLst/>
              <a:rect l="l" t="t" r="r" b="b"/>
              <a:pathLst>
                <a:path w="2687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44" y="2224"/>
                  </a:lnTo>
                  <a:cubicBezTo>
                    <a:pt x="2500" y="2224"/>
                    <a:pt x="2686" y="2047"/>
                    <a:pt x="2618" y="1870"/>
                  </a:cubicBezTo>
                  <a:lnTo>
                    <a:pt x="2028" y="217"/>
                  </a:lnTo>
                  <a:cubicBezTo>
                    <a:pt x="1988" y="89"/>
                    <a:pt x="1831" y="0"/>
                    <a:pt x="1654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8"/>
            <p:cNvSpPr/>
            <p:nvPr/>
          </p:nvSpPr>
          <p:spPr>
            <a:xfrm>
              <a:off x="4036775" y="1045200"/>
              <a:ext cx="67175" cy="55625"/>
            </a:xfrm>
            <a:custGeom>
              <a:avLst/>
              <a:gdLst/>
              <a:ahLst/>
              <a:cxnLst/>
              <a:rect l="l" t="t" r="r" b="b"/>
              <a:pathLst>
                <a:path w="2687" h="2225" extrusionOk="0">
                  <a:moveTo>
                    <a:pt x="0" y="0"/>
                  </a:moveTo>
                  <a:lnTo>
                    <a:pt x="0" y="798"/>
                  </a:lnTo>
                  <a:lnTo>
                    <a:pt x="1722" y="2224"/>
                  </a:lnTo>
                  <a:lnTo>
                    <a:pt x="2244" y="2224"/>
                  </a:lnTo>
                  <a:cubicBezTo>
                    <a:pt x="2500" y="2224"/>
                    <a:pt x="2686" y="2047"/>
                    <a:pt x="2618" y="1870"/>
                  </a:cubicBezTo>
                  <a:lnTo>
                    <a:pt x="2382" y="1201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8"/>
            <p:cNvSpPr/>
            <p:nvPr/>
          </p:nvSpPr>
          <p:spPr>
            <a:xfrm>
              <a:off x="4367650" y="1045200"/>
              <a:ext cx="26875" cy="55625"/>
            </a:xfrm>
            <a:custGeom>
              <a:avLst/>
              <a:gdLst/>
              <a:ahLst/>
              <a:cxnLst/>
              <a:rect l="l" t="t" r="r" b="b"/>
              <a:pathLst>
                <a:path w="107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976" y="2224"/>
                  </a:lnTo>
                  <a:cubicBezTo>
                    <a:pt x="1024" y="2224"/>
                    <a:pt x="1074" y="2185"/>
                    <a:pt x="1074" y="2136"/>
                  </a:cubicBezTo>
                  <a:lnTo>
                    <a:pt x="1074" y="98"/>
                  </a:lnTo>
                  <a:cubicBezTo>
                    <a:pt x="1074" y="50"/>
                    <a:pt x="1024" y="0"/>
                    <a:pt x="976" y="0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8"/>
            <p:cNvSpPr/>
            <p:nvPr/>
          </p:nvSpPr>
          <p:spPr>
            <a:xfrm>
              <a:off x="4300500" y="1045200"/>
              <a:ext cx="67175" cy="55625"/>
            </a:xfrm>
            <a:custGeom>
              <a:avLst/>
              <a:gdLst/>
              <a:ahLst/>
              <a:cxnLst/>
              <a:rect l="l" t="t" r="r" b="b"/>
              <a:pathLst>
                <a:path w="2687" h="2225" extrusionOk="0">
                  <a:moveTo>
                    <a:pt x="1034" y="0"/>
                  </a:moveTo>
                  <a:cubicBezTo>
                    <a:pt x="857" y="0"/>
                    <a:pt x="699" y="89"/>
                    <a:pt x="660" y="217"/>
                  </a:cubicBezTo>
                  <a:lnTo>
                    <a:pt x="60" y="1870"/>
                  </a:lnTo>
                  <a:cubicBezTo>
                    <a:pt x="1" y="2047"/>
                    <a:pt x="187" y="2224"/>
                    <a:pt x="443" y="2224"/>
                  </a:cubicBezTo>
                  <a:lnTo>
                    <a:pt x="2687" y="2224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8"/>
            <p:cNvSpPr/>
            <p:nvPr/>
          </p:nvSpPr>
          <p:spPr>
            <a:xfrm>
              <a:off x="4310850" y="1045200"/>
              <a:ext cx="56825" cy="55625"/>
            </a:xfrm>
            <a:custGeom>
              <a:avLst/>
              <a:gdLst/>
              <a:ahLst/>
              <a:cxnLst/>
              <a:rect l="l" t="t" r="r" b="b"/>
              <a:pathLst>
                <a:path w="2273" h="2225" extrusionOk="0">
                  <a:moveTo>
                    <a:pt x="620" y="0"/>
                  </a:moveTo>
                  <a:cubicBezTo>
                    <a:pt x="443" y="0"/>
                    <a:pt x="285" y="89"/>
                    <a:pt x="246" y="217"/>
                  </a:cubicBezTo>
                  <a:lnTo>
                    <a:pt x="0" y="896"/>
                  </a:lnTo>
                  <a:lnTo>
                    <a:pt x="1623" y="2224"/>
                  </a:lnTo>
                  <a:lnTo>
                    <a:pt x="2273" y="2224"/>
                  </a:lnTo>
                  <a:lnTo>
                    <a:pt x="2273" y="120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8"/>
            <p:cNvSpPr/>
            <p:nvPr/>
          </p:nvSpPr>
          <p:spPr>
            <a:xfrm>
              <a:off x="4082775" y="1044950"/>
              <a:ext cx="238925" cy="1250"/>
            </a:xfrm>
            <a:custGeom>
              <a:avLst/>
              <a:gdLst/>
              <a:ahLst/>
              <a:cxnLst/>
              <a:rect l="l" t="t" r="r" b="b"/>
              <a:pathLst>
                <a:path w="9557" h="50" extrusionOk="0">
                  <a:moveTo>
                    <a:pt x="0" y="1"/>
                  </a:moveTo>
                  <a:lnTo>
                    <a:pt x="0" y="49"/>
                  </a:lnTo>
                  <a:lnTo>
                    <a:pt x="9556" y="49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8"/>
            <p:cNvSpPr/>
            <p:nvPr/>
          </p:nvSpPr>
          <p:spPr>
            <a:xfrm>
              <a:off x="4082775" y="1100550"/>
              <a:ext cx="238925" cy="1250"/>
            </a:xfrm>
            <a:custGeom>
              <a:avLst/>
              <a:gdLst/>
              <a:ahLst/>
              <a:cxnLst/>
              <a:rect l="l" t="t" r="r" b="b"/>
              <a:pathLst>
                <a:path w="9557" h="50" extrusionOk="0">
                  <a:moveTo>
                    <a:pt x="0" y="1"/>
                  </a:moveTo>
                  <a:lnTo>
                    <a:pt x="0" y="49"/>
                  </a:lnTo>
                  <a:lnTo>
                    <a:pt x="9556" y="49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8"/>
            <p:cNvSpPr/>
            <p:nvPr/>
          </p:nvSpPr>
          <p:spPr>
            <a:xfrm>
              <a:off x="4082775" y="1089225"/>
              <a:ext cx="238925" cy="1525"/>
            </a:xfrm>
            <a:custGeom>
              <a:avLst/>
              <a:gdLst/>
              <a:ahLst/>
              <a:cxnLst/>
              <a:rect l="l" t="t" r="r" b="b"/>
              <a:pathLst>
                <a:path w="9557" h="61" extrusionOk="0">
                  <a:moveTo>
                    <a:pt x="0" y="1"/>
                  </a:moveTo>
                  <a:lnTo>
                    <a:pt x="0" y="60"/>
                  </a:lnTo>
                  <a:lnTo>
                    <a:pt x="9556" y="60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8"/>
            <p:cNvSpPr/>
            <p:nvPr/>
          </p:nvSpPr>
          <p:spPr>
            <a:xfrm>
              <a:off x="4082775" y="1078150"/>
              <a:ext cx="238925" cy="1500"/>
            </a:xfrm>
            <a:custGeom>
              <a:avLst/>
              <a:gdLst/>
              <a:ahLst/>
              <a:cxnLst/>
              <a:rect l="l" t="t" r="r" b="b"/>
              <a:pathLst>
                <a:path w="9557" h="60" extrusionOk="0">
                  <a:moveTo>
                    <a:pt x="0" y="1"/>
                  </a:moveTo>
                  <a:lnTo>
                    <a:pt x="0" y="60"/>
                  </a:lnTo>
                  <a:lnTo>
                    <a:pt x="9556" y="60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8"/>
            <p:cNvSpPr/>
            <p:nvPr/>
          </p:nvSpPr>
          <p:spPr>
            <a:xfrm>
              <a:off x="4082775" y="1067100"/>
              <a:ext cx="238925" cy="1500"/>
            </a:xfrm>
            <a:custGeom>
              <a:avLst/>
              <a:gdLst/>
              <a:ahLst/>
              <a:cxnLst/>
              <a:rect l="l" t="t" r="r" b="b"/>
              <a:pathLst>
                <a:path w="9557" h="60" extrusionOk="0">
                  <a:moveTo>
                    <a:pt x="0" y="0"/>
                  </a:moveTo>
                  <a:lnTo>
                    <a:pt x="0" y="59"/>
                  </a:lnTo>
                  <a:lnTo>
                    <a:pt x="9556" y="59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8"/>
            <p:cNvSpPr/>
            <p:nvPr/>
          </p:nvSpPr>
          <p:spPr>
            <a:xfrm>
              <a:off x="4082775" y="1056025"/>
              <a:ext cx="238925" cy="1500"/>
            </a:xfrm>
            <a:custGeom>
              <a:avLst/>
              <a:gdLst/>
              <a:ahLst/>
              <a:cxnLst/>
              <a:rect l="l" t="t" r="r" b="b"/>
              <a:pathLst>
                <a:path w="9557" h="60" extrusionOk="0">
                  <a:moveTo>
                    <a:pt x="0" y="0"/>
                  </a:moveTo>
                  <a:lnTo>
                    <a:pt x="0" y="59"/>
                  </a:lnTo>
                  <a:lnTo>
                    <a:pt x="9556" y="59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8"/>
            <p:cNvSpPr/>
            <p:nvPr/>
          </p:nvSpPr>
          <p:spPr>
            <a:xfrm>
              <a:off x="3983125" y="908400"/>
              <a:ext cx="48000" cy="71625"/>
            </a:xfrm>
            <a:custGeom>
              <a:avLst/>
              <a:gdLst/>
              <a:ahLst/>
              <a:cxnLst/>
              <a:rect l="l" t="t" r="r" b="b"/>
              <a:pathLst>
                <a:path w="1920" h="2865" extrusionOk="0">
                  <a:moveTo>
                    <a:pt x="719" y="0"/>
                  </a:moveTo>
                  <a:cubicBezTo>
                    <a:pt x="325" y="0"/>
                    <a:pt x="1" y="355"/>
                    <a:pt x="1" y="778"/>
                  </a:cubicBezTo>
                  <a:lnTo>
                    <a:pt x="10" y="2412"/>
                  </a:lnTo>
                  <a:cubicBezTo>
                    <a:pt x="10" y="2658"/>
                    <a:pt x="207" y="2865"/>
                    <a:pt x="434" y="2865"/>
                  </a:cubicBezTo>
                  <a:lnTo>
                    <a:pt x="1920" y="2865"/>
                  </a:lnTo>
                  <a:lnTo>
                    <a:pt x="1910" y="463"/>
                  </a:lnTo>
                  <a:cubicBezTo>
                    <a:pt x="1910" y="207"/>
                    <a:pt x="1713" y="0"/>
                    <a:pt x="148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8"/>
            <p:cNvSpPr/>
            <p:nvPr/>
          </p:nvSpPr>
          <p:spPr>
            <a:xfrm>
              <a:off x="4373325" y="908400"/>
              <a:ext cx="47750" cy="71625"/>
            </a:xfrm>
            <a:custGeom>
              <a:avLst/>
              <a:gdLst/>
              <a:ahLst/>
              <a:cxnLst/>
              <a:rect l="l" t="t" r="r" b="b"/>
              <a:pathLst>
                <a:path w="1910" h="2865" extrusionOk="0">
                  <a:moveTo>
                    <a:pt x="423" y="0"/>
                  </a:moveTo>
                  <a:cubicBezTo>
                    <a:pt x="198" y="0"/>
                    <a:pt x="10" y="207"/>
                    <a:pt x="10" y="463"/>
                  </a:cubicBezTo>
                  <a:lnTo>
                    <a:pt x="1" y="2865"/>
                  </a:lnTo>
                  <a:lnTo>
                    <a:pt x="1486" y="2865"/>
                  </a:lnTo>
                  <a:cubicBezTo>
                    <a:pt x="1713" y="2865"/>
                    <a:pt x="1910" y="2658"/>
                    <a:pt x="1910" y="2412"/>
                  </a:cubicBezTo>
                  <a:lnTo>
                    <a:pt x="1910" y="778"/>
                  </a:lnTo>
                  <a:cubicBezTo>
                    <a:pt x="1910" y="355"/>
                    <a:pt x="1595" y="0"/>
                    <a:pt x="1201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8"/>
            <p:cNvSpPr/>
            <p:nvPr/>
          </p:nvSpPr>
          <p:spPr>
            <a:xfrm>
              <a:off x="4001825" y="1111125"/>
              <a:ext cx="400800" cy="51450"/>
            </a:xfrm>
            <a:custGeom>
              <a:avLst/>
              <a:gdLst/>
              <a:ahLst/>
              <a:cxnLst/>
              <a:rect l="l" t="t" r="r" b="b"/>
              <a:pathLst>
                <a:path w="16032" h="2058" extrusionOk="0">
                  <a:moveTo>
                    <a:pt x="1" y="0"/>
                  </a:moveTo>
                  <a:lnTo>
                    <a:pt x="1" y="2058"/>
                  </a:lnTo>
                  <a:lnTo>
                    <a:pt x="16031" y="2058"/>
                  </a:lnTo>
                  <a:lnTo>
                    <a:pt x="16031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8"/>
            <p:cNvSpPr/>
            <p:nvPr/>
          </p:nvSpPr>
          <p:spPr>
            <a:xfrm>
              <a:off x="4009950" y="1120725"/>
              <a:ext cx="33250" cy="15025"/>
            </a:xfrm>
            <a:custGeom>
              <a:avLst/>
              <a:gdLst/>
              <a:ahLst/>
              <a:cxnLst/>
              <a:rect l="l" t="t" r="r" b="b"/>
              <a:pathLst>
                <a:path w="1330" h="601" extrusionOk="0">
                  <a:moveTo>
                    <a:pt x="168" y="1"/>
                  </a:moveTo>
                  <a:cubicBezTo>
                    <a:pt x="79" y="1"/>
                    <a:pt x="0" y="79"/>
                    <a:pt x="0" y="168"/>
                  </a:cubicBezTo>
                  <a:lnTo>
                    <a:pt x="0" y="434"/>
                  </a:lnTo>
                  <a:cubicBezTo>
                    <a:pt x="0" y="532"/>
                    <a:pt x="79" y="601"/>
                    <a:pt x="168" y="601"/>
                  </a:cubicBezTo>
                  <a:lnTo>
                    <a:pt x="1161" y="601"/>
                  </a:lnTo>
                  <a:cubicBezTo>
                    <a:pt x="1250" y="601"/>
                    <a:pt x="1329" y="532"/>
                    <a:pt x="1329" y="434"/>
                  </a:cubicBezTo>
                  <a:lnTo>
                    <a:pt x="1329" y="168"/>
                  </a:lnTo>
                  <a:cubicBezTo>
                    <a:pt x="1329" y="79"/>
                    <a:pt x="1250" y="1"/>
                    <a:pt x="1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8"/>
            <p:cNvSpPr/>
            <p:nvPr/>
          </p:nvSpPr>
          <p:spPr>
            <a:xfrm>
              <a:off x="4361275" y="1120725"/>
              <a:ext cx="32975" cy="15025"/>
            </a:xfrm>
            <a:custGeom>
              <a:avLst/>
              <a:gdLst/>
              <a:ahLst/>
              <a:cxnLst/>
              <a:rect l="l" t="t" r="r" b="b"/>
              <a:pathLst>
                <a:path w="1319" h="601" extrusionOk="0">
                  <a:moveTo>
                    <a:pt x="158" y="1"/>
                  </a:moveTo>
                  <a:cubicBezTo>
                    <a:pt x="69" y="1"/>
                    <a:pt x="0" y="79"/>
                    <a:pt x="0" y="168"/>
                  </a:cubicBezTo>
                  <a:lnTo>
                    <a:pt x="0" y="434"/>
                  </a:lnTo>
                  <a:cubicBezTo>
                    <a:pt x="0" y="532"/>
                    <a:pt x="69" y="601"/>
                    <a:pt x="158" y="601"/>
                  </a:cubicBezTo>
                  <a:lnTo>
                    <a:pt x="1161" y="601"/>
                  </a:lnTo>
                  <a:cubicBezTo>
                    <a:pt x="1250" y="601"/>
                    <a:pt x="1319" y="532"/>
                    <a:pt x="1319" y="434"/>
                  </a:cubicBezTo>
                  <a:lnTo>
                    <a:pt x="1319" y="168"/>
                  </a:lnTo>
                  <a:cubicBezTo>
                    <a:pt x="1319" y="79"/>
                    <a:pt x="1250" y="1"/>
                    <a:pt x="1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8"/>
            <p:cNvSpPr/>
            <p:nvPr/>
          </p:nvSpPr>
          <p:spPr>
            <a:xfrm>
              <a:off x="4158800" y="1120725"/>
              <a:ext cx="86850" cy="32250"/>
            </a:xfrm>
            <a:custGeom>
              <a:avLst/>
              <a:gdLst/>
              <a:ahLst/>
              <a:cxnLst/>
              <a:rect l="l" t="t" r="r" b="b"/>
              <a:pathLst>
                <a:path w="3474" h="1290" extrusionOk="0">
                  <a:moveTo>
                    <a:pt x="325" y="1"/>
                  </a:moveTo>
                  <a:cubicBezTo>
                    <a:pt x="148" y="1"/>
                    <a:pt x="0" y="148"/>
                    <a:pt x="0" y="335"/>
                  </a:cubicBezTo>
                  <a:lnTo>
                    <a:pt x="0" y="955"/>
                  </a:lnTo>
                  <a:cubicBezTo>
                    <a:pt x="0" y="1142"/>
                    <a:pt x="148" y="1289"/>
                    <a:pt x="325" y="1289"/>
                  </a:cubicBezTo>
                  <a:lnTo>
                    <a:pt x="3139" y="1289"/>
                  </a:lnTo>
                  <a:cubicBezTo>
                    <a:pt x="3327" y="1289"/>
                    <a:pt x="3474" y="1142"/>
                    <a:pt x="3474" y="955"/>
                  </a:cubicBezTo>
                  <a:lnTo>
                    <a:pt x="3474" y="335"/>
                  </a:lnTo>
                  <a:cubicBezTo>
                    <a:pt x="3474" y="148"/>
                    <a:pt x="3327" y="1"/>
                    <a:pt x="3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8"/>
            <p:cNvSpPr/>
            <p:nvPr/>
          </p:nvSpPr>
          <p:spPr>
            <a:xfrm>
              <a:off x="4016100" y="980250"/>
              <a:ext cx="372250" cy="47250"/>
            </a:xfrm>
            <a:custGeom>
              <a:avLst/>
              <a:gdLst/>
              <a:ahLst/>
              <a:cxnLst/>
              <a:rect l="l" t="t" r="r" b="b"/>
              <a:pathLst>
                <a:path w="14890" h="1890" extrusionOk="0">
                  <a:moveTo>
                    <a:pt x="867" y="0"/>
                  </a:moveTo>
                  <a:lnTo>
                    <a:pt x="1" y="1889"/>
                  </a:lnTo>
                  <a:lnTo>
                    <a:pt x="14890" y="1889"/>
                  </a:lnTo>
                  <a:lnTo>
                    <a:pt x="140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0" name="Google Shape;5140;p38"/>
          <p:cNvSpPr txBox="1"/>
          <p:nvPr/>
        </p:nvSpPr>
        <p:spPr>
          <a:xfrm>
            <a:off x="4849713" y="4250346"/>
            <a:ext cx="30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Por favor, mantenha este slide para atribuição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3" name="Google Shape;4263;p25"/>
          <p:cNvGrpSpPr/>
          <p:nvPr/>
        </p:nvGrpSpPr>
        <p:grpSpPr>
          <a:xfrm>
            <a:off x="-2106861" y="3357005"/>
            <a:ext cx="2826856" cy="1665877"/>
            <a:chOff x="5425400" y="2021300"/>
            <a:chExt cx="920650" cy="542525"/>
          </a:xfrm>
        </p:grpSpPr>
        <p:sp>
          <p:nvSpPr>
            <p:cNvPr id="4264" name="Google Shape;4264;p25"/>
            <p:cNvSpPr/>
            <p:nvPr/>
          </p:nvSpPr>
          <p:spPr>
            <a:xfrm>
              <a:off x="6131725" y="2117250"/>
              <a:ext cx="18475" cy="39875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5"/>
            <p:cNvSpPr/>
            <p:nvPr/>
          </p:nvSpPr>
          <p:spPr>
            <a:xfrm>
              <a:off x="6080550" y="2203125"/>
              <a:ext cx="7175" cy="2365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5"/>
            <p:cNvSpPr/>
            <p:nvPr/>
          </p:nvSpPr>
          <p:spPr>
            <a:xfrm>
              <a:off x="6070950" y="2163275"/>
              <a:ext cx="26350" cy="51425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5"/>
            <p:cNvSpPr/>
            <p:nvPr/>
          </p:nvSpPr>
          <p:spPr>
            <a:xfrm>
              <a:off x="6068250" y="2221325"/>
              <a:ext cx="32500" cy="82425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5"/>
            <p:cNvSpPr/>
            <p:nvPr/>
          </p:nvSpPr>
          <p:spPr>
            <a:xfrm>
              <a:off x="6148225" y="2234125"/>
              <a:ext cx="42825" cy="41850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5"/>
            <p:cNvSpPr/>
            <p:nvPr/>
          </p:nvSpPr>
          <p:spPr>
            <a:xfrm>
              <a:off x="6157550" y="2242225"/>
              <a:ext cx="54150" cy="35225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5"/>
            <p:cNvSpPr/>
            <p:nvPr/>
          </p:nvSpPr>
          <p:spPr>
            <a:xfrm>
              <a:off x="5440650" y="2021300"/>
              <a:ext cx="610650" cy="426150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5"/>
            <p:cNvSpPr/>
            <p:nvPr/>
          </p:nvSpPr>
          <p:spPr>
            <a:xfrm>
              <a:off x="5478275" y="2061150"/>
              <a:ext cx="549650" cy="1025"/>
            </a:xfrm>
            <a:custGeom>
              <a:avLst/>
              <a:gdLst/>
              <a:ahLst/>
              <a:cxnLst/>
              <a:rect l="l" t="t" r="r" b="b"/>
              <a:pathLst>
                <a:path w="21986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1956" y="40"/>
                  </a:lnTo>
                  <a:cubicBezTo>
                    <a:pt x="21976" y="40"/>
                    <a:pt x="21985" y="31"/>
                    <a:pt x="21985" y="20"/>
                  </a:cubicBezTo>
                  <a:cubicBezTo>
                    <a:pt x="21985" y="11"/>
                    <a:pt x="21976" y="1"/>
                    <a:pt x="2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5"/>
            <p:cNvSpPr/>
            <p:nvPr/>
          </p:nvSpPr>
          <p:spPr>
            <a:xfrm>
              <a:off x="5477550" y="2074700"/>
              <a:ext cx="550625" cy="1000"/>
            </a:xfrm>
            <a:custGeom>
              <a:avLst/>
              <a:gdLst/>
              <a:ahLst/>
              <a:cxnLst/>
              <a:rect l="l" t="t" r="r" b="b"/>
              <a:pathLst>
                <a:path w="22025" h="40" extrusionOk="0">
                  <a:moveTo>
                    <a:pt x="20" y="0"/>
                  </a:moveTo>
                  <a:cubicBezTo>
                    <a:pt x="1" y="0"/>
                    <a:pt x="1" y="10"/>
                    <a:pt x="1" y="20"/>
                  </a:cubicBezTo>
                  <a:cubicBezTo>
                    <a:pt x="1" y="29"/>
                    <a:pt x="1" y="40"/>
                    <a:pt x="20" y="40"/>
                  </a:cubicBezTo>
                  <a:lnTo>
                    <a:pt x="22005" y="40"/>
                  </a:lnTo>
                  <a:cubicBezTo>
                    <a:pt x="22014" y="40"/>
                    <a:pt x="22025" y="29"/>
                    <a:pt x="22025" y="20"/>
                  </a:cubicBezTo>
                  <a:cubicBezTo>
                    <a:pt x="22025" y="10"/>
                    <a:pt x="22014" y="0"/>
                    <a:pt x="2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5"/>
            <p:cNvSpPr/>
            <p:nvPr/>
          </p:nvSpPr>
          <p:spPr>
            <a:xfrm>
              <a:off x="5476575" y="2088225"/>
              <a:ext cx="551850" cy="1000"/>
            </a:xfrm>
            <a:custGeom>
              <a:avLst/>
              <a:gdLst/>
              <a:ahLst/>
              <a:cxnLst/>
              <a:rect l="l" t="t" r="r" b="b"/>
              <a:pathLst>
                <a:path w="22074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053" y="40"/>
                  </a:lnTo>
                  <a:cubicBezTo>
                    <a:pt x="22064" y="40"/>
                    <a:pt x="22073" y="30"/>
                    <a:pt x="22073" y="20"/>
                  </a:cubicBezTo>
                  <a:cubicBezTo>
                    <a:pt x="22073" y="10"/>
                    <a:pt x="22064" y="0"/>
                    <a:pt x="22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5"/>
            <p:cNvSpPr/>
            <p:nvPr/>
          </p:nvSpPr>
          <p:spPr>
            <a:xfrm>
              <a:off x="5475575" y="2101750"/>
              <a:ext cx="553100" cy="1025"/>
            </a:xfrm>
            <a:custGeom>
              <a:avLst/>
              <a:gdLst/>
              <a:ahLst/>
              <a:cxnLst/>
              <a:rect l="l" t="t" r="r" b="b"/>
              <a:pathLst>
                <a:path w="22124" h="41" extrusionOk="0">
                  <a:moveTo>
                    <a:pt x="21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104" y="40"/>
                  </a:lnTo>
                  <a:cubicBezTo>
                    <a:pt x="22113" y="40"/>
                    <a:pt x="22123" y="30"/>
                    <a:pt x="22123" y="21"/>
                  </a:cubicBezTo>
                  <a:cubicBezTo>
                    <a:pt x="22123" y="10"/>
                    <a:pt x="22113" y="1"/>
                    <a:pt x="22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5"/>
            <p:cNvSpPr/>
            <p:nvPr/>
          </p:nvSpPr>
          <p:spPr>
            <a:xfrm>
              <a:off x="5474825" y="2115275"/>
              <a:ext cx="554075" cy="1025"/>
            </a:xfrm>
            <a:custGeom>
              <a:avLst/>
              <a:gdLst/>
              <a:ahLst/>
              <a:cxnLst/>
              <a:rect l="l" t="t" r="r" b="b"/>
              <a:pathLst>
                <a:path w="22163" h="41" extrusionOk="0">
                  <a:moveTo>
                    <a:pt x="21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1" y="40"/>
                  </a:cubicBezTo>
                  <a:lnTo>
                    <a:pt x="22143" y="40"/>
                  </a:lnTo>
                  <a:cubicBezTo>
                    <a:pt x="22153" y="40"/>
                    <a:pt x="22163" y="31"/>
                    <a:pt x="22163" y="20"/>
                  </a:cubicBezTo>
                  <a:cubicBezTo>
                    <a:pt x="22163" y="11"/>
                    <a:pt x="22153" y="1"/>
                    <a:pt x="22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5"/>
            <p:cNvSpPr/>
            <p:nvPr/>
          </p:nvSpPr>
          <p:spPr>
            <a:xfrm>
              <a:off x="5473850" y="2128825"/>
              <a:ext cx="555300" cy="1000"/>
            </a:xfrm>
            <a:custGeom>
              <a:avLst/>
              <a:gdLst/>
              <a:ahLst/>
              <a:cxnLst/>
              <a:rect l="l" t="t" r="r" b="b"/>
              <a:pathLst>
                <a:path w="22212" h="40" extrusionOk="0">
                  <a:moveTo>
                    <a:pt x="20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29"/>
                    <a:pt x="11" y="40"/>
                    <a:pt x="20" y="40"/>
                  </a:cubicBezTo>
                  <a:lnTo>
                    <a:pt x="22192" y="40"/>
                  </a:lnTo>
                  <a:cubicBezTo>
                    <a:pt x="22202" y="40"/>
                    <a:pt x="22212" y="29"/>
                    <a:pt x="22212" y="20"/>
                  </a:cubicBezTo>
                  <a:cubicBezTo>
                    <a:pt x="22212" y="10"/>
                    <a:pt x="22202" y="0"/>
                    <a:pt x="22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5"/>
            <p:cNvSpPr/>
            <p:nvPr/>
          </p:nvSpPr>
          <p:spPr>
            <a:xfrm>
              <a:off x="5473125" y="2142350"/>
              <a:ext cx="556275" cy="1000"/>
            </a:xfrm>
            <a:custGeom>
              <a:avLst/>
              <a:gdLst/>
              <a:ahLst/>
              <a:cxnLst/>
              <a:rect l="l" t="t" r="r" b="b"/>
              <a:pathLst>
                <a:path w="22251" h="40" extrusionOk="0">
                  <a:moveTo>
                    <a:pt x="20" y="0"/>
                  </a:moveTo>
                  <a:cubicBezTo>
                    <a:pt x="0" y="0"/>
                    <a:pt x="0" y="10"/>
                    <a:pt x="0" y="20"/>
                  </a:cubicBezTo>
                  <a:cubicBezTo>
                    <a:pt x="0" y="30"/>
                    <a:pt x="0" y="40"/>
                    <a:pt x="20" y="40"/>
                  </a:cubicBezTo>
                  <a:lnTo>
                    <a:pt x="22231" y="40"/>
                  </a:lnTo>
                  <a:cubicBezTo>
                    <a:pt x="22250" y="40"/>
                    <a:pt x="22250" y="30"/>
                    <a:pt x="22250" y="20"/>
                  </a:cubicBezTo>
                  <a:cubicBezTo>
                    <a:pt x="22250" y="10"/>
                    <a:pt x="22250" y="0"/>
                    <a:pt x="22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5"/>
            <p:cNvSpPr/>
            <p:nvPr/>
          </p:nvSpPr>
          <p:spPr>
            <a:xfrm>
              <a:off x="5472150" y="2155875"/>
              <a:ext cx="557750" cy="1025"/>
            </a:xfrm>
            <a:custGeom>
              <a:avLst/>
              <a:gdLst/>
              <a:ahLst/>
              <a:cxnLst/>
              <a:rect l="l" t="t" r="r" b="b"/>
              <a:pathLst>
                <a:path w="22310" h="41" extrusionOk="0">
                  <a:moveTo>
                    <a:pt x="2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289" y="40"/>
                  </a:lnTo>
                  <a:cubicBezTo>
                    <a:pt x="22300" y="40"/>
                    <a:pt x="22309" y="30"/>
                    <a:pt x="22309" y="21"/>
                  </a:cubicBezTo>
                  <a:cubicBezTo>
                    <a:pt x="22309" y="10"/>
                    <a:pt x="22300" y="1"/>
                    <a:pt x="22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5"/>
            <p:cNvSpPr/>
            <p:nvPr/>
          </p:nvSpPr>
          <p:spPr>
            <a:xfrm>
              <a:off x="5471150" y="2169400"/>
              <a:ext cx="559000" cy="1025"/>
            </a:xfrm>
            <a:custGeom>
              <a:avLst/>
              <a:gdLst/>
              <a:ahLst/>
              <a:cxnLst/>
              <a:rect l="l" t="t" r="r" b="b"/>
              <a:pathLst>
                <a:path w="22360" h="41" extrusionOk="0">
                  <a:moveTo>
                    <a:pt x="20" y="1"/>
                  </a:moveTo>
                  <a:cubicBezTo>
                    <a:pt x="10" y="1"/>
                    <a:pt x="1" y="11"/>
                    <a:pt x="1" y="20"/>
                  </a:cubicBezTo>
                  <a:cubicBezTo>
                    <a:pt x="1" y="31"/>
                    <a:pt x="10" y="40"/>
                    <a:pt x="20" y="40"/>
                  </a:cubicBezTo>
                  <a:lnTo>
                    <a:pt x="22340" y="40"/>
                  </a:lnTo>
                  <a:cubicBezTo>
                    <a:pt x="22349" y="40"/>
                    <a:pt x="22359" y="31"/>
                    <a:pt x="22359" y="20"/>
                  </a:cubicBezTo>
                  <a:cubicBezTo>
                    <a:pt x="22359" y="11"/>
                    <a:pt x="22349" y="1"/>
                    <a:pt x="22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5"/>
            <p:cNvSpPr/>
            <p:nvPr/>
          </p:nvSpPr>
          <p:spPr>
            <a:xfrm>
              <a:off x="5470400" y="2182950"/>
              <a:ext cx="559975" cy="1000"/>
            </a:xfrm>
            <a:custGeom>
              <a:avLst/>
              <a:gdLst/>
              <a:ahLst/>
              <a:cxnLst/>
              <a:rect l="l" t="t" r="r" b="b"/>
              <a:pathLst>
                <a:path w="22399" h="40" extrusionOk="0">
                  <a:moveTo>
                    <a:pt x="21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30"/>
                    <a:pt x="11" y="40"/>
                    <a:pt x="21" y="40"/>
                  </a:cubicBezTo>
                  <a:lnTo>
                    <a:pt x="22379" y="40"/>
                  </a:lnTo>
                  <a:cubicBezTo>
                    <a:pt x="22389" y="40"/>
                    <a:pt x="22399" y="30"/>
                    <a:pt x="22399" y="20"/>
                  </a:cubicBezTo>
                  <a:cubicBezTo>
                    <a:pt x="22399" y="10"/>
                    <a:pt x="22389" y="0"/>
                    <a:pt x="22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5"/>
            <p:cNvSpPr/>
            <p:nvPr/>
          </p:nvSpPr>
          <p:spPr>
            <a:xfrm>
              <a:off x="5469425" y="2196475"/>
              <a:ext cx="561225" cy="1000"/>
            </a:xfrm>
            <a:custGeom>
              <a:avLst/>
              <a:gdLst/>
              <a:ahLst/>
              <a:cxnLst/>
              <a:rect l="l" t="t" r="r" b="b"/>
              <a:pathLst>
                <a:path w="22449" h="40" extrusionOk="0">
                  <a:moveTo>
                    <a:pt x="20" y="0"/>
                  </a:moveTo>
                  <a:cubicBezTo>
                    <a:pt x="11" y="0"/>
                    <a:pt x="0" y="0"/>
                    <a:pt x="0" y="20"/>
                  </a:cubicBezTo>
                  <a:cubicBezTo>
                    <a:pt x="0" y="30"/>
                    <a:pt x="11" y="40"/>
                    <a:pt x="20" y="40"/>
                  </a:cubicBezTo>
                  <a:lnTo>
                    <a:pt x="22428" y="40"/>
                  </a:lnTo>
                  <a:cubicBezTo>
                    <a:pt x="22438" y="40"/>
                    <a:pt x="22448" y="30"/>
                    <a:pt x="22448" y="20"/>
                  </a:cubicBezTo>
                  <a:cubicBezTo>
                    <a:pt x="22448" y="0"/>
                    <a:pt x="22438" y="0"/>
                    <a:pt x="22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5"/>
            <p:cNvSpPr/>
            <p:nvPr/>
          </p:nvSpPr>
          <p:spPr>
            <a:xfrm>
              <a:off x="5468700" y="2210000"/>
              <a:ext cx="562175" cy="1025"/>
            </a:xfrm>
            <a:custGeom>
              <a:avLst/>
              <a:gdLst/>
              <a:ahLst/>
              <a:cxnLst/>
              <a:rect l="l" t="t" r="r" b="b"/>
              <a:pathLst>
                <a:path w="22487" h="41" extrusionOk="0">
                  <a:moveTo>
                    <a:pt x="20" y="1"/>
                  </a:moveTo>
                  <a:cubicBezTo>
                    <a:pt x="10" y="1"/>
                    <a:pt x="0" y="1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467" y="40"/>
                  </a:lnTo>
                  <a:cubicBezTo>
                    <a:pt x="22477" y="40"/>
                    <a:pt x="22486" y="30"/>
                    <a:pt x="22486" y="21"/>
                  </a:cubicBezTo>
                  <a:cubicBezTo>
                    <a:pt x="22486" y="1"/>
                    <a:pt x="22477" y="1"/>
                    <a:pt x="2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5"/>
            <p:cNvSpPr/>
            <p:nvPr/>
          </p:nvSpPr>
          <p:spPr>
            <a:xfrm>
              <a:off x="5467700" y="2223300"/>
              <a:ext cx="563425" cy="1250"/>
            </a:xfrm>
            <a:custGeom>
              <a:avLst/>
              <a:gdLst/>
              <a:ahLst/>
              <a:cxnLst/>
              <a:rect l="l" t="t" r="r" b="b"/>
              <a:pathLst>
                <a:path w="22537" h="50" extrusionOk="0">
                  <a:moveTo>
                    <a:pt x="21" y="0"/>
                  </a:moveTo>
                  <a:cubicBezTo>
                    <a:pt x="10" y="0"/>
                    <a:pt x="1" y="10"/>
                    <a:pt x="1" y="29"/>
                  </a:cubicBezTo>
                  <a:cubicBezTo>
                    <a:pt x="1" y="40"/>
                    <a:pt x="10" y="49"/>
                    <a:pt x="21" y="49"/>
                  </a:cubicBezTo>
                  <a:lnTo>
                    <a:pt x="22517" y="49"/>
                  </a:lnTo>
                  <a:cubicBezTo>
                    <a:pt x="22526" y="49"/>
                    <a:pt x="22537" y="40"/>
                    <a:pt x="22537" y="29"/>
                  </a:cubicBezTo>
                  <a:cubicBezTo>
                    <a:pt x="22537" y="10"/>
                    <a:pt x="22526" y="0"/>
                    <a:pt x="22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5"/>
            <p:cNvSpPr/>
            <p:nvPr/>
          </p:nvSpPr>
          <p:spPr>
            <a:xfrm>
              <a:off x="5466725" y="2236825"/>
              <a:ext cx="564900" cy="1250"/>
            </a:xfrm>
            <a:custGeom>
              <a:avLst/>
              <a:gdLst/>
              <a:ahLst/>
              <a:cxnLst/>
              <a:rect l="l" t="t" r="r" b="b"/>
              <a:pathLst>
                <a:path w="22596" h="50" extrusionOk="0">
                  <a:moveTo>
                    <a:pt x="20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40"/>
                    <a:pt x="10" y="50"/>
                    <a:pt x="20" y="50"/>
                  </a:cubicBezTo>
                  <a:lnTo>
                    <a:pt x="22576" y="50"/>
                  </a:lnTo>
                  <a:cubicBezTo>
                    <a:pt x="22585" y="50"/>
                    <a:pt x="22595" y="40"/>
                    <a:pt x="22595" y="20"/>
                  </a:cubicBezTo>
                  <a:cubicBezTo>
                    <a:pt x="22595" y="10"/>
                    <a:pt x="22585" y="0"/>
                    <a:pt x="22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5"/>
            <p:cNvSpPr/>
            <p:nvPr/>
          </p:nvSpPr>
          <p:spPr>
            <a:xfrm>
              <a:off x="5465975" y="2250350"/>
              <a:ext cx="565875" cy="1025"/>
            </a:xfrm>
            <a:custGeom>
              <a:avLst/>
              <a:gdLst/>
              <a:ahLst/>
              <a:cxnLst/>
              <a:rect l="l" t="t" r="r" b="b"/>
              <a:pathLst>
                <a:path w="22635" h="41" extrusionOk="0">
                  <a:moveTo>
                    <a:pt x="20" y="1"/>
                  </a:moveTo>
                  <a:cubicBezTo>
                    <a:pt x="11" y="1"/>
                    <a:pt x="1" y="10"/>
                    <a:pt x="1" y="20"/>
                  </a:cubicBezTo>
                  <a:cubicBezTo>
                    <a:pt x="1" y="40"/>
                    <a:pt x="11" y="40"/>
                    <a:pt x="20" y="40"/>
                  </a:cubicBezTo>
                  <a:lnTo>
                    <a:pt x="22615" y="40"/>
                  </a:lnTo>
                  <a:cubicBezTo>
                    <a:pt x="22625" y="40"/>
                    <a:pt x="22635" y="40"/>
                    <a:pt x="22635" y="20"/>
                  </a:cubicBezTo>
                  <a:cubicBezTo>
                    <a:pt x="22635" y="10"/>
                    <a:pt x="22625" y="1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5"/>
            <p:cNvSpPr/>
            <p:nvPr/>
          </p:nvSpPr>
          <p:spPr>
            <a:xfrm>
              <a:off x="5465000" y="2263875"/>
              <a:ext cx="567125" cy="1025"/>
            </a:xfrm>
            <a:custGeom>
              <a:avLst/>
              <a:gdLst/>
              <a:ahLst/>
              <a:cxnLst/>
              <a:rect l="l" t="t" r="r" b="b"/>
              <a:pathLst>
                <a:path w="22685" h="41" extrusionOk="0">
                  <a:moveTo>
                    <a:pt x="20" y="1"/>
                  </a:moveTo>
                  <a:cubicBezTo>
                    <a:pt x="11" y="1"/>
                    <a:pt x="0" y="11"/>
                    <a:pt x="0" y="20"/>
                  </a:cubicBezTo>
                  <a:cubicBezTo>
                    <a:pt x="0" y="31"/>
                    <a:pt x="11" y="40"/>
                    <a:pt x="20" y="40"/>
                  </a:cubicBezTo>
                  <a:lnTo>
                    <a:pt x="22664" y="40"/>
                  </a:lnTo>
                  <a:cubicBezTo>
                    <a:pt x="22674" y="40"/>
                    <a:pt x="22684" y="31"/>
                    <a:pt x="22684" y="20"/>
                  </a:cubicBezTo>
                  <a:cubicBezTo>
                    <a:pt x="22684" y="11"/>
                    <a:pt x="22674" y="1"/>
                    <a:pt x="22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5"/>
            <p:cNvSpPr/>
            <p:nvPr/>
          </p:nvSpPr>
          <p:spPr>
            <a:xfrm>
              <a:off x="5464275" y="2277425"/>
              <a:ext cx="568075" cy="1000"/>
            </a:xfrm>
            <a:custGeom>
              <a:avLst/>
              <a:gdLst/>
              <a:ahLst/>
              <a:cxnLst/>
              <a:rect l="l" t="t" r="r" b="b"/>
              <a:pathLst>
                <a:path w="22723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703" y="40"/>
                  </a:lnTo>
                  <a:cubicBezTo>
                    <a:pt x="22713" y="40"/>
                    <a:pt x="22723" y="29"/>
                    <a:pt x="22723" y="20"/>
                  </a:cubicBezTo>
                  <a:cubicBezTo>
                    <a:pt x="22723" y="10"/>
                    <a:pt x="22713" y="0"/>
                    <a:pt x="2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5"/>
            <p:cNvSpPr/>
            <p:nvPr/>
          </p:nvSpPr>
          <p:spPr>
            <a:xfrm>
              <a:off x="5463275" y="2290950"/>
              <a:ext cx="569325" cy="1000"/>
            </a:xfrm>
            <a:custGeom>
              <a:avLst/>
              <a:gdLst/>
              <a:ahLst/>
              <a:cxnLst/>
              <a:rect l="l" t="t" r="r" b="b"/>
              <a:pathLst>
                <a:path w="22773" h="40" extrusionOk="0">
                  <a:moveTo>
                    <a:pt x="21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753" y="40"/>
                  </a:lnTo>
                  <a:cubicBezTo>
                    <a:pt x="22763" y="40"/>
                    <a:pt x="22773" y="30"/>
                    <a:pt x="22773" y="20"/>
                  </a:cubicBezTo>
                  <a:cubicBezTo>
                    <a:pt x="22773" y="10"/>
                    <a:pt x="22763" y="0"/>
                    <a:pt x="22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5"/>
            <p:cNvSpPr/>
            <p:nvPr/>
          </p:nvSpPr>
          <p:spPr>
            <a:xfrm>
              <a:off x="5462300" y="2304475"/>
              <a:ext cx="570550" cy="1025"/>
            </a:xfrm>
            <a:custGeom>
              <a:avLst/>
              <a:gdLst/>
              <a:ahLst/>
              <a:cxnLst/>
              <a:rect l="l" t="t" r="r" b="b"/>
              <a:pathLst>
                <a:path w="22822" h="41" extrusionOk="0">
                  <a:moveTo>
                    <a:pt x="3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30" y="40"/>
                  </a:cubicBezTo>
                  <a:lnTo>
                    <a:pt x="22802" y="40"/>
                  </a:lnTo>
                  <a:cubicBezTo>
                    <a:pt x="22812" y="40"/>
                    <a:pt x="22821" y="30"/>
                    <a:pt x="22821" y="21"/>
                  </a:cubicBezTo>
                  <a:cubicBezTo>
                    <a:pt x="22821" y="10"/>
                    <a:pt x="22812" y="1"/>
                    <a:pt x="2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5"/>
            <p:cNvSpPr/>
            <p:nvPr/>
          </p:nvSpPr>
          <p:spPr>
            <a:xfrm>
              <a:off x="5461550" y="2318000"/>
              <a:ext cx="571775" cy="1025"/>
            </a:xfrm>
            <a:custGeom>
              <a:avLst/>
              <a:gdLst/>
              <a:ahLst/>
              <a:cxnLst/>
              <a:rect l="l" t="t" r="r" b="b"/>
              <a:pathLst>
                <a:path w="22871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2842" y="40"/>
                  </a:lnTo>
                  <a:cubicBezTo>
                    <a:pt x="22861" y="40"/>
                    <a:pt x="22871" y="31"/>
                    <a:pt x="22871" y="20"/>
                  </a:cubicBezTo>
                  <a:cubicBezTo>
                    <a:pt x="22871" y="11"/>
                    <a:pt x="22861" y="1"/>
                    <a:pt x="228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5"/>
            <p:cNvSpPr/>
            <p:nvPr/>
          </p:nvSpPr>
          <p:spPr>
            <a:xfrm>
              <a:off x="5460575" y="2331550"/>
              <a:ext cx="573025" cy="1000"/>
            </a:xfrm>
            <a:custGeom>
              <a:avLst/>
              <a:gdLst/>
              <a:ahLst/>
              <a:cxnLst/>
              <a:rect l="l" t="t" r="r" b="b"/>
              <a:pathLst>
                <a:path w="22921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900" y="40"/>
                  </a:lnTo>
                  <a:cubicBezTo>
                    <a:pt x="22910" y="40"/>
                    <a:pt x="22920" y="29"/>
                    <a:pt x="22920" y="20"/>
                  </a:cubicBezTo>
                  <a:cubicBezTo>
                    <a:pt x="22920" y="10"/>
                    <a:pt x="22910" y="0"/>
                    <a:pt x="229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5"/>
            <p:cNvSpPr/>
            <p:nvPr/>
          </p:nvSpPr>
          <p:spPr>
            <a:xfrm>
              <a:off x="5459850" y="2345075"/>
              <a:ext cx="573975" cy="1000"/>
            </a:xfrm>
            <a:custGeom>
              <a:avLst/>
              <a:gdLst/>
              <a:ahLst/>
              <a:cxnLst/>
              <a:rect l="l" t="t" r="r" b="b"/>
              <a:pathLst>
                <a:path w="22959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939" y="40"/>
                  </a:lnTo>
                  <a:cubicBezTo>
                    <a:pt x="22949" y="40"/>
                    <a:pt x="22959" y="30"/>
                    <a:pt x="22959" y="20"/>
                  </a:cubicBezTo>
                  <a:cubicBezTo>
                    <a:pt x="22959" y="10"/>
                    <a:pt x="22949" y="0"/>
                    <a:pt x="22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5"/>
            <p:cNvSpPr/>
            <p:nvPr/>
          </p:nvSpPr>
          <p:spPr>
            <a:xfrm>
              <a:off x="5458850" y="2358600"/>
              <a:ext cx="575225" cy="1025"/>
            </a:xfrm>
            <a:custGeom>
              <a:avLst/>
              <a:gdLst/>
              <a:ahLst/>
              <a:cxnLst/>
              <a:rect l="l" t="t" r="r" b="b"/>
              <a:pathLst>
                <a:path w="23009" h="41" extrusionOk="0">
                  <a:moveTo>
                    <a:pt x="20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0" y="40"/>
                  </a:cubicBezTo>
                  <a:lnTo>
                    <a:pt x="22989" y="40"/>
                  </a:lnTo>
                  <a:cubicBezTo>
                    <a:pt x="22999" y="40"/>
                    <a:pt x="23009" y="30"/>
                    <a:pt x="23009" y="21"/>
                  </a:cubicBezTo>
                  <a:cubicBezTo>
                    <a:pt x="23009" y="10"/>
                    <a:pt x="22999" y="1"/>
                    <a:pt x="22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5"/>
            <p:cNvSpPr/>
            <p:nvPr/>
          </p:nvSpPr>
          <p:spPr>
            <a:xfrm>
              <a:off x="5457875" y="2372125"/>
              <a:ext cx="576450" cy="1025"/>
            </a:xfrm>
            <a:custGeom>
              <a:avLst/>
              <a:gdLst/>
              <a:ahLst/>
              <a:cxnLst/>
              <a:rect l="l" t="t" r="r" b="b"/>
              <a:pathLst>
                <a:path w="23058" h="41" extrusionOk="0">
                  <a:moveTo>
                    <a:pt x="29" y="1"/>
                  </a:moveTo>
                  <a:cubicBezTo>
                    <a:pt x="10" y="1"/>
                    <a:pt x="0" y="11"/>
                    <a:pt x="0" y="20"/>
                  </a:cubicBezTo>
                  <a:cubicBezTo>
                    <a:pt x="0" y="31"/>
                    <a:pt x="10" y="40"/>
                    <a:pt x="29" y="40"/>
                  </a:cubicBezTo>
                  <a:lnTo>
                    <a:pt x="23038" y="40"/>
                  </a:lnTo>
                  <a:cubicBezTo>
                    <a:pt x="23048" y="40"/>
                    <a:pt x="23057" y="31"/>
                    <a:pt x="23057" y="20"/>
                  </a:cubicBezTo>
                  <a:cubicBezTo>
                    <a:pt x="23057" y="11"/>
                    <a:pt x="23048" y="1"/>
                    <a:pt x="23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5"/>
            <p:cNvSpPr/>
            <p:nvPr/>
          </p:nvSpPr>
          <p:spPr>
            <a:xfrm>
              <a:off x="5457125" y="2385675"/>
              <a:ext cx="577450" cy="1000"/>
            </a:xfrm>
            <a:custGeom>
              <a:avLst/>
              <a:gdLst/>
              <a:ahLst/>
              <a:cxnLst/>
              <a:rect l="l" t="t" r="r" b="b"/>
              <a:pathLst>
                <a:path w="23098" h="40" extrusionOk="0">
                  <a:moveTo>
                    <a:pt x="20" y="0"/>
                  </a:moveTo>
                  <a:cubicBezTo>
                    <a:pt x="11" y="0"/>
                    <a:pt x="0" y="10"/>
                    <a:pt x="0" y="20"/>
                  </a:cubicBezTo>
                  <a:cubicBezTo>
                    <a:pt x="0" y="29"/>
                    <a:pt x="11" y="40"/>
                    <a:pt x="20" y="40"/>
                  </a:cubicBezTo>
                  <a:lnTo>
                    <a:pt x="23078" y="40"/>
                  </a:lnTo>
                  <a:cubicBezTo>
                    <a:pt x="23087" y="40"/>
                    <a:pt x="23098" y="29"/>
                    <a:pt x="23098" y="20"/>
                  </a:cubicBezTo>
                  <a:cubicBezTo>
                    <a:pt x="23098" y="10"/>
                    <a:pt x="23087" y="0"/>
                    <a:pt x="23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5"/>
            <p:cNvSpPr/>
            <p:nvPr/>
          </p:nvSpPr>
          <p:spPr>
            <a:xfrm>
              <a:off x="5456150" y="2399200"/>
              <a:ext cx="578650" cy="1000"/>
            </a:xfrm>
            <a:custGeom>
              <a:avLst/>
              <a:gdLst/>
              <a:ahLst/>
              <a:cxnLst/>
              <a:rect l="l" t="t" r="r" b="b"/>
              <a:pathLst>
                <a:path w="23146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3126" y="40"/>
                  </a:lnTo>
                  <a:cubicBezTo>
                    <a:pt x="23146" y="40"/>
                    <a:pt x="23146" y="30"/>
                    <a:pt x="23146" y="20"/>
                  </a:cubicBezTo>
                  <a:cubicBezTo>
                    <a:pt x="23146" y="10"/>
                    <a:pt x="23146" y="0"/>
                    <a:pt x="23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5"/>
            <p:cNvSpPr/>
            <p:nvPr/>
          </p:nvSpPr>
          <p:spPr>
            <a:xfrm>
              <a:off x="5441375" y="2419850"/>
              <a:ext cx="610925" cy="1025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5"/>
            <p:cNvSpPr/>
            <p:nvPr/>
          </p:nvSpPr>
          <p:spPr>
            <a:xfrm>
              <a:off x="5621475" y="2118225"/>
              <a:ext cx="249000" cy="192200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5"/>
            <p:cNvSpPr/>
            <p:nvPr/>
          </p:nvSpPr>
          <p:spPr>
            <a:xfrm>
              <a:off x="6217825" y="2266350"/>
              <a:ext cx="126250" cy="205200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5"/>
            <p:cNvSpPr/>
            <p:nvPr/>
          </p:nvSpPr>
          <p:spPr>
            <a:xfrm>
              <a:off x="6271950" y="2311875"/>
              <a:ext cx="58575" cy="41850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5"/>
            <p:cNvSpPr/>
            <p:nvPr/>
          </p:nvSpPr>
          <p:spPr>
            <a:xfrm>
              <a:off x="6039475" y="2097575"/>
              <a:ext cx="179125" cy="373975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5"/>
            <p:cNvSpPr/>
            <p:nvPr/>
          </p:nvSpPr>
          <p:spPr>
            <a:xfrm>
              <a:off x="6217325" y="2268075"/>
              <a:ext cx="1775" cy="170500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5"/>
            <p:cNvSpPr/>
            <p:nvPr/>
          </p:nvSpPr>
          <p:spPr>
            <a:xfrm>
              <a:off x="6069725" y="2295125"/>
              <a:ext cx="55625" cy="1430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5"/>
            <p:cNvSpPr/>
            <p:nvPr/>
          </p:nvSpPr>
          <p:spPr>
            <a:xfrm>
              <a:off x="5425400" y="2438075"/>
              <a:ext cx="918675" cy="33475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5"/>
            <p:cNvSpPr/>
            <p:nvPr/>
          </p:nvSpPr>
          <p:spPr>
            <a:xfrm>
              <a:off x="6050525" y="2116750"/>
              <a:ext cx="160925" cy="15085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5"/>
            <p:cNvSpPr/>
            <p:nvPr/>
          </p:nvSpPr>
          <p:spPr>
            <a:xfrm>
              <a:off x="608940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5"/>
            <p:cNvSpPr/>
            <p:nvPr/>
          </p:nvSpPr>
          <p:spPr>
            <a:xfrm>
              <a:off x="6116475" y="2454550"/>
              <a:ext cx="81950" cy="82200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5"/>
            <p:cNvSpPr/>
            <p:nvPr/>
          </p:nvSpPr>
          <p:spPr>
            <a:xfrm>
              <a:off x="552675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5"/>
            <p:cNvSpPr/>
            <p:nvPr/>
          </p:nvSpPr>
          <p:spPr>
            <a:xfrm>
              <a:off x="5553825" y="2454550"/>
              <a:ext cx="81925" cy="82200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5"/>
            <p:cNvSpPr/>
            <p:nvPr/>
          </p:nvSpPr>
          <p:spPr>
            <a:xfrm>
              <a:off x="6289675" y="2427500"/>
              <a:ext cx="56375" cy="4405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5"/>
            <p:cNvSpPr/>
            <p:nvPr/>
          </p:nvSpPr>
          <p:spPr>
            <a:xfrm>
              <a:off x="6206275" y="2214925"/>
              <a:ext cx="41350" cy="57350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5"/>
            <p:cNvSpPr/>
            <p:nvPr/>
          </p:nvSpPr>
          <p:spPr>
            <a:xfrm>
              <a:off x="6205775" y="2214450"/>
              <a:ext cx="42350" cy="58300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3" name="Google Shape;4313;p25"/>
          <p:cNvGrpSpPr/>
          <p:nvPr/>
        </p:nvGrpSpPr>
        <p:grpSpPr>
          <a:xfrm>
            <a:off x="8298989" y="3357005"/>
            <a:ext cx="2826856" cy="1665877"/>
            <a:chOff x="1170489" y="3357005"/>
            <a:chExt cx="2826856" cy="1665877"/>
          </a:xfrm>
        </p:grpSpPr>
        <p:sp>
          <p:nvSpPr>
            <p:cNvPr id="4314" name="Google Shape;4314;p25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5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5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5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5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5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5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5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5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5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5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5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5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5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5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5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5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5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5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5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5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5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600" y="2487725"/>
            <a:ext cx="3250418" cy="21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8" name="Google Shape;43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960" y="157850"/>
            <a:ext cx="3249714" cy="21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9" name="Google Shape;43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100" y="137675"/>
            <a:ext cx="3637536" cy="453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p26"/>
          <p:cNvSpPr txBox="1">
            <a:spLocks noGrp="1"/>
          </p:cNvSpPr>
          <p:nvPr>
            <p:ph type="title"/>
          </p:nvPr>
        </p:nvSpPr>
        <p:spPr>
          <a:xfrm>
            <a:off x="720000" y="395800"/>
            <a:ext cx="7704000" cy="18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2"/>
                </a:solidFill>
              </a:rPr>
              <a:t>IDEA</a:t>
            </a:r>
            <a:endParaRPr sz="40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Diseñar un simulador para practicar manejo de manera informal</a:t>
            </a:r>
            <a:endParaRPr sz="4000" dirty="0"/>
          </a:p>
        </p:txBody>
      </p:sp>
      <p:sp>
        <p:nvSpPr>
          <p:cNvPr id="4345" name="Google Shape;4345;p26"/>
          <p:cNvSpPr/>
          <p:nvPr/>
        </p:nvSpPr>
        <p:spPr>
          <a:xfrm>
            <a:off x="92248" y="243400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26"/>
          <p:cNvSpPr/>
          <p:nvPr/>
        </p:nvSpPr>
        <p:spPr>
          <a:xfrm>
            <a:off x="8311798" y="799275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27"/>
          <p:cNvSpPr/>
          <p:nvPr/>
        </p:nvSpPr>
        <p:spPr>
          <a:xfrm>
            <a:off x="976675" y="2635250"/>
            <a:ext cx="22080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27"/>
          <p:cNvSpPr/>
          <p:nvPr/>
        </p:nvSpPr>
        <p:spPr>
          <a:xfrm>
            <a:off x="3468050" y="2635250"/>
            <a:ext cx="22080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27"/>
          <p:cNvSpPr/>
          <p:nvPr/>
        </p:nvSpPr>
        <p:spPr>
          <a:xfrm>
            <a:off x="5959425" y="2635250"/>
            <a:ext cx="22080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27"/>
          <p:cNvSpPr txBox="1">
            <a:spLocks noGrp="1"/>
          </p:cNvSpPr>
          <p:nvPr>
            <p:ph type="subTitle" idx="1"/>
          </p:nvPr>
        </p:nvSpPr>
        <p:spPr>
          <a:xfrm>
            <a:off x="12185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RF001</a:t>
            </a:r>
            <a:endParaRPr/>
          </a:p>
        </p:txBody>
      </p:sp>
      <p:sp>
        <p:nvSpPr>
          <p:cNvPr id="4355" name="Google Shape;43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Requerimientos </a:t>
            </a:r>
            <a:r>
              <a:rPr lang="pt-BR">
                <a:solidFill>
                  <a:schemeClr val="dk2"/>
                </a:solidFill>
              </a:rPr>
              <a:t>Funcionales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56" name="Google Shape;4356;p27"/>
          <p:cNvSpPr txBox="1">
            <a:spLocks noGrp="1"/>
          </p:cNvSpPr>
          <p:nvPr>
            <p:ph type="subTitle" idx="2"/>
          </p:nvPr>
        </p:nvSpPr>
        <p:spPr>
          <a:xfrm>
            <a:off x="1039825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usuario puede interactuar con el escenario usando los controles establecidos</a:t>
            </a:r>
            <a:endParaRPr/>
          </a:p>
        </p:txBody>
      </p:sp>
      <p:sp>
        <p:nvSpPr>
          <p:cNvPr id="4357" name="Google Shape;4357;p27"/>
          <p:cNvSpPr txBox="1">
            <a:spLocks noGrp="1"/>
          </p:cNvSpPr>
          <p:nvPr>
            <p:ph type="subTitle" idx="3"/>
          </p:nvPr>
        </p:nvSpPr>
        <p:spPr>
          <a:xfrm>
            <a:off x="37099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</a:t>
            </a:r>
            <a:endParaRPr/>
          </a:p>
        </p:txBody>
      </p:sp>
      <p:sp>
        <p:nvSpPr>
          <p:cNvPr id="4358" name="Google Shape;4358;p27"/>
          <p:cNvSpPr txBox="1">
            <a:spLocks noGrp="1"/>
          </p:cNvSpPr>
          <p:nvPr>
            <p:ph type="subTitle" idx="4"/>
          </p:nvPr>
        </p:nvSpPr>
        <p:spPr>
          <a:xfrm>
            <a:off x="3531200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usuario puede poner a prueba sus capacidades de manejo en diferentes escenarios</a:t>
            </a:r>
            <a:endParaRPr/>
          </a:p>
        </p:txBody>
      </p:sp>
      <p:sp>
        <p:nvSpPr>
          <p:cNvPr id="4359" name="Google Shape;4359;p27"/>
          <p:cNvSpPr txBox="1">
            <a:spLocks noGrp="1"/>
          </p:cNvSpPr>
          <p:nvPr>
            <p:ph type="subTitle" idx="5"/>
          </p:nvPr>
        </p:nvSpPr>
        <p:spPr>
          <a:xfrm>
            <a:off x="62013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RF003</a:t>
            </a:r>
            <a:endParaRPr/>
          </a:p>
        </p:txBody>
      </p:sp>
      <p:sp>
        <p:nvSpPr>
          <p:cNvPr id="4360" name="Google Shape;4360;p27"/>
          <p:cNvSpPr txBox="1">
            <a:spLocks noGrp="1"/>
          </p:cNvSpPr>
          <p:nvPr>
            <p:ph type="subTitle" idx="6"/>
          </p:nvPr>
        </p:nvSpPr>
        <p:spPr>
          <a:xfrm>
            <a:off x="6022575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usuario puede poner a prueba sus capacidades para estacionarse en distintos escenarios</a:t>
            </a:r>
            <a:endParaRPr/>
          </a:p>
        </p:txBody>
      </p:sp>
      <p:grpSp>
        <p:nvGrpSpPr>
          <p:cNvPr id="4361" name="Google Shape;4361;p27"/>
          <p:cNvGrpSpPr/>
          <p:nvPr/>
        </p:nvGrpSpPr>
        <p:grpSpPr>
          <a:xfrm>
            <a:off x="1783868" y="1643045"/>
            <a:ext cx="593604" cy="593563"/>
            <a:chOff x="1277597" y="2810046"/>
            <a:chExt cx="331234" cy="331211"/>
          </a:xfrm>
        </p:grpSpPr>
        <p:sp>
          <p:nvSpPr>
            <p:cNvPr id="4362" name="Google Shape;4362;p27"/>
            <p:cNvSpPr/>
            <p:nvPr/>
          </p:nvSpPr>
          <p:spPr>
            <a:xfrm>
              <a:off x="1375095" y="2810046"/>
              <a:ext cx="45313" cy="45313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" y="1"/>
                  </a:moveTo>
                  <a:lnTo>
                    <a:pt x="1" y="1692"/>
                  </a:lnTo>
                  <a:lnTo>
                    <a:pt x="816" y="1964"/>
                  </a:lnTo>
                  <a:lnTo>
                    <a:pt x="1678" y="1692"/>
                  </a:lnTo>
                  <a:lnTo>
                    <a:pt x="1964" y="982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1413767" y="2810046"/>
              <a:ext cx="35881" cy="45313"/>
            </a:xfrm>
            <a:custGeom>
              <a:avLst/>
              <a:gdLst/>
              <a:ahLst/>
              <a:cxnLst/>
              <a:rect l="l" t="t" r="r" b="b"/>
              <a:pathLst>
                <a:path w="1556" h="1965" extrusionOk="0">
                  <a:moveTo>
                    <a:pt x="1" y="1"/>
                  </a:moveTo>
                  <a:lnTo>
                    <a:pt x="1" y="1692"/>
                  </a:lnTo>
                  <a:lnTo>
                    <a:pt x="680" y="1964"/>
                  </a:lnTo>
                  <a:lnTo>
                    <a:pt x="1269" y="1692"/>
                  </a:lnTo>
                  <a:lnTo>
                    <a:pt x="1556" y="801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1443030" y="2810046"/>
              <a:ext cx="35881" cy="45313"/>
            </a:xfrm>
            <a:custGeom>
              <a:avLst/>
              <a:gdLst/>
              <a:ahLst/>
              <a:cxnLst/>
              <a:rect l="l" t="t" r="r" b="b"/>
              <a:pathLst>
                <a:path w="1556" h="1965" extrusionOk="0">
                  <a:moveTo>
                    <a:pt x="0" y="1"/>
                  </a:moveTo>
                  <a:lnTo>
                    <a:pt x="0" y="1692"/>
                  </a:lnTo>
                  <a:lnTo>
                    <a:pt x="679" y="1964"/>
                  </a:lnTo>
                  <a:lnTo>
                    <a:pt x="1269" y="1692"/>
                  </a:lnTo>
                  <a:lnTo>
                    <a:pt x="1555" y="801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1472270" y="2810046"/>
              <a:ext cx="39041" cy="45313"/>
            </a:xfrm>
            <a:custGeom>
              <a:avLst/>
              <a:gdLst/>
              <a:ahLst/>
              <a:cxnLst/>
              <a:rect l="l" t="t" r="r" b="b"/>
              <a:pathLst>
                <a:path w="1693" h="1965" extrusionOk="0">
                  <a:moveTo>
                    <a:pt x="1" y="1"/>
                  </a:moveTo>
                  <a:lnTo>
                    <a:pt x="1" y="1692"/>
                  </a:lnTo>
                  <a:lnTo>
                    <a:pt x="861" y="1964"/>
                  </a:lnTo>
                  <a:lnTo>
                    <a:pt x="1692" y="1692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1327038" y="2861931"/>
              <a:ext cx="116015" cy="97198"/>
            </a:xfrm>
            <a:custGeom>
              <a:avLst/>
              <a:gdLst/>
              <a:ahLst/>
              <a:cxnLst/>
              <a:rect l="l" t="t" r="r" b="b"/>
              <a:pathLst>
                <a:path w="5031" h="4215" extrusionOk="0">
                  <a:moveTo>
                    <a:pt x="2719" y="1"/>
                  </a:moveTo>
                  <a:lnTo>
                    <a:pt x="741" y="288"/>
                  </a:lnTo>
                  <a:lnTo>
                    <a:pt x="121" y="1964"/>
                  </a:lnTo>
                  <a:lnTo>
                    <a:pt x="1" y="3927"/>
                  </a:lnTo>
                  <a:lnTo>
                    <a:pt x="2523" y="4215"/>
                  </a:lnTo>
                  <a:lnTo>
                    <a:pt x="5030" y="3927"/>
                  </a:lnTo>
                  <a:lnTo>
                    <a:pt x="5030" y="288"/>
                  </a:lnTo>
                  <a:lnTo>
                    <a:pt x="2719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1443030" y="2861931"/>
              <a:ext cx="116338" cy="97198"/>
            </a:xfrm>
            <a:custGeom>
              <a:avLst/>
              <a:gdLst/>
              <a:ahLst/>
              <a:cxnLst/>
              <a:rect l="l" t="t" r="r" b="b"/>
              <a:pathLst>
                <a:path w="5045" h="4215" extrusionOk="0">
                  <a:moveTo>
                    <a:pt x="2190" y="1"/>
                  </a:moveTo>
                  <a:lnTo>
                    <a:pt x="0" y="288"/>
                  </a:lnTo>
                  <a:lnTo>
                    <a:pt x="0" y="3927"/>
                  </a:lnTo>
                  <a:lnTo>
                    <a:pt x="2522" y="4215"/>
                  </a:lnTo>
                  <a:lnTo>
                    <a:pt x="5045" y="3927"/>
                  </a:lnTo>
                  <a:lnTo>
                    <a:pt x="4893" y="1768"/>
                  </a:lnTo>
                  <a:lnTo>
                    <a:pt x="4304" y="288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1287329" y="2897813"/>
              <a:ext cx="32445" cy="19532"/>
            </a:xfrm>
            <a:custGeom>
              <a:avLst/>
              <a:gdLst/>
              <a:ahLst/>
              <a:cxnLst/>
              <a:rect l="l" t="t" r="r" b="b"/>
              <a:pathLst>
                <a:path w="1407" h="847" extrusionOk="0">
                  <a:moveTo>
                    <a:pt x="1" y="1"/>
                  </a:moveTo>
                  <a:lnTo>
                    <a:pt x="1" y="846"/>
                  </a:lnTo>
                  <a:lnTo>
                    <a:pt x="1164" y="846"/>
                  </a:lnTo>
                  <a:lnTo>
                    <a:pt x="1406" y="55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1560036" y="2897813"/>
              <a:ext cx="39041" cy="19532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347" y="1"/>
                  </a:moveTo>
                  <a:lnTo>
                    <a:pt x="1" y="273"/>
                  </a:lnTo>
                  <a:lnTo>
                    <a:pt x="514" y="846"/>
                  </a:lnTo>
                  <a:lnTo>
                    <a:pt x="1692" y="846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1307206" y="2849064"/>
              <a:ext cx="142442" cy="110065"/>
            </a:xfrm>
            <a:custGeom>
              <a:avLst/>
              <a:gdLst/>
              <a:ahLst/>
              <a:cxnLst/>
              <a:rect l="l" t="t" r="r" b="b"/>
              <a:pathLst>
                <a:path w="6177" h="4773" extrusionOk="0">
                  <a:moveTo>
                    <a:pt x="906" y="0"/>
                  </a:moveTo>
                  <a:lnTo>
                    <a:pt x="0" y="4485"/>
                  </a:lnTo>
                  <a:lnTo>
                    <a:pt x="407" y="4773"/>
                  </a:lnTo>
                  <a:lnTo>
                    <a:pt x="861" y="4485"/>
                  </a:lnTo>
                  <a:lnTo>
                    <a:pt x="1601" y="846"/>
                  </a:lnTo>
                  <a:lnTo>
                    <a:pt x="5890" y="846"/>
                  </a:lnTo>
                  <a:lnTo>
                    <a:pt x="6177" y="498"/>
                  </a:lnTo>
                  <a:lnTo>
                    <a:pt x="589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1443030" y="2849064"/>
              <a:ext cx="136169" cy="110065"/>
            </a:xfrm>
            <a:custGeom>
              <a:avLst/>
              <a:gdLst/>
              <a:ahLst/>
              <a:cxnLst/>
              <a:rect l="l" t="t" r="r" b="b"/>
              <a:pathLst>
                <a:path w="5905" h="4773" extrusionOk="0">
                  <a:moveTo>
                    <a:pt x="0" y="0"/>
                  </a:moveTo>
                  <a:lnTo>
                    <a:pt x="0" y="846"/>
                  </a:lnTo>
                  <a:lnTo>
                    <a:pt x="4304" y="846"/>
                  </a:lnTo>
                  <a:lnTo>
                    <a:pt x="5045" y="4485"/>
                  </a:lnTo>
                  <a:lnTo>
                    <a:pt x="5498" y="4773"/>
                  </a:lnTo>
                  <a:lnTo>
                    <a:pt x="5905" y="4485"/>
                  </a:lnTo>
                  <a:lnTo>
                    <a:pt x="499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1443353" y="2907567"/>
              <a:ext cx="97198" cy="51562"/>
            </a:xfrm>
            <a:custGeom>
              <a:avLst/>
              <a:gdLst/>
              <a:ahLst/>
              <a:cxnLst/>
              <a:rect l="l" t="t" r="r" b="b"/>
              <a:pathLst>
                <a:path w="4215" h="2236" extrusionOk="0">
                  <a:moveTo>
                    <a:pt x="2101" y="1"/>
                  </a:moveTo>
                  <a:cubicBezTo>
                    <a:pt x="998" y="1"/>
                    <a:pt x="77" y="861"/>
                    <a:pt x="1" y="1948"/>
                  </a:cubicBezTo>
                  <a:lnTo>
                    <a:pt x="424" y="2236"/>
                  </a:lnTo>
                  <a:lnTo>
                    <a:pt x="847" y="1948"/>
                  </a:lnTo>
                  <a:cubicBezTo>
                    <a:pt x="923" y="1330"/>
                    <a:pt x="1466" y="831"/>
                    <a:pt x="2101" y="831"/>
                  </a:cubicBezTo>
                  <a:cubicBezTo>
                    <a:pt x="2749" y="831"/>
                    <a:pt x="3293" y="1330"/>
                    <a:pt x="3369" y="1948"/>
                  </a:cubicBezTo>
                  <a:lnTo>
                    <a:pt x="3807" y="2236"/>
                  </a:lnTo>
                  <a:lnTo>
                    <a:pt x="4215" y="1948"/>
                  </a:lnTo>
                  <a:cubicBezTo>
                    <a:pt x="4139" y="861"/>
                    <a:pt x="3218" y="1"/>
                    <a:pt x="2101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1277597" y="2952488"/>
              <a:ext cx="172051" cy="107644"/>
            </a:xfrm>
            <a:custGeom>
              <a:avLst/>
              <a:gdLst/>
              <a:ahLst/>
              <a:cxnLst/>
              <a:rect l="l" t="t" r="r" b="b"/>
              <a:pathLst>
                <a:path w="7461" h="4668" extrusionOk="0">
                  <a:moveTo>
                    <a:pt x="1284" y="0"/>
                  </a:moveTo>
                  <a:lnTo>
                    <a:pt x="0" y="2160"/>
                  </a:lnTo>
                  <a:lnTo>
                    <a:pt x="0" y="4380"/>
                  </a:lnTo>
                  <a:lnTo>
                    <a:pt x="2114" y="4667"/>
                  </a:lnTo>
                  <a:lnTo>
                    <a:pt x="4244" y="4380"/>
                  </a:lnTo>
                  <a:lnTo>
                    <a:pt x="7174" y="1843"/>
                  </a:lnTo>
                  <a:lnTo>
                    <a:pt x="7461" y="922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1443030" y="2952488"/>
              <a:ext cx="165801" cy="107644"/>
            </a:xfrm>
            <a:custGeom>
              <a:avLst/>
              <a:gdLst/>
              <a:ahLst/>
              <a:cxnLst/>
              <a:rect l="l" t="t" r="r" b="b"/>
              <a:pathLst>
                <a:path w="7190" h="4668" extrusionOk="0">
                  <a:moveTo>
                    <a:pt x="0" y="0"/>
                  </a:moveTo>
                  <a:lnTo>
                    <a:pt x="0" y="1843"/>
                  </a:lnTo>
                  <a:lnTo>
                    <a:pt x="2975" y="4380"/>
                  </a:lnTo>
                  <a:lnTo>
                    <a:pt x="5075" y="4667"/>
                  </a:lnTo>
                  <a:lnTo>
                    <a:pt x="7189" y="4380"/>
                  </a:lnTo>
                  <a:lnTo>
                    <a:pt x="7189" y="2160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1316592" y="3004719"/>
              <a:ext cx="29286" cy="19532"/>
            </a:xfrm>
            <a:custGeom>
              <a:avLst/>
              <a:gdLst/>
              <a:ahLst/>
              <a:cxnLst/>
              <a:rect l="l" t="t" r="r" b="b"/>
              <a:pathLst>
                <a:path w="1270" h="847" extrusionOk="0">
                  <a:moveTo>
                    <a:pt x="0" y="1"/>
                  </a:moveTo>
                  <a:lnTo>
                    <a:pt x="0" y="846"/>
                  </a:lnTo>
                  <a:lnTo>
                    <a:pt x="1269" y="846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1540527" y="3004719"/>
              <a:ext cx="29286" cy="19532"/>
            </a:xfrm>
            <a:custGeom>
              <a:avLst/>
              <a:gdLst/>
              <a:ahLst/>
              <a:cxnLst/>
              <a:rect l="l" t="t" r="r" b="b"/>
              <a:pathLst>
                <a:path w="1270" h="847" extrusionOk="0">
                  <a:moveTo>
                    <a:pt x="1" y="1"/>
                  </a:moveTo>
                  <a:lnTo>
                    <a:pt x="1" y="846"/>
                  </a:lnTo>
                  <a:lnTo>
                    <a:pt x="1270" y="846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1375464" y="2994964"/>
              <a:ext cx="74184" cy="65168"/>
            </a:xfrm>
            <a:custGeom>
              <a:avLst/>
              <a:gdLst/>
              <a:ahLst/>
              <a:cxnLst/>
              <a:rect l="l" t="t" r="r" b="b"/>
              <a:pathLst>
                <a:path w="3217" h="2826" extrusionOk="0">
                  <a:moveTo>
                    <a:pt x="1239" y="1"/>
                  </a:moveTo>
                  <a:lnTo>
                    <a:pt x="0" y="2538"/>
                  </a:lnTo>
                  <a:lnTo>
                    <a:pt x="1616" y="2825"/>
                  </a:lnTo>
                  <a:lnTo>
                    <a:pt x="2930" y="2538"/>
                  </a:lnTo>
                  <a:lnTo>
                    <a:pt x="3217" y="1194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1443030" y="2994964"/>
              <a:ext cx="68603" cy="65168"/>
            </a:xfrm>
            <a:custGeom>
              <a:avLst/>
              <a:gdLst/>
              <a:ahLst/>
              <a:cxnLst/>
              <a:rect l="l" t="t" r="r" b="b"/>
              <a:pathLst>
                <a:path w="2975" h="2826" extrusionOk="0">
                  <a:moveTo>
                    <a:pt x="0" y="1"/>
                  </a:moveTo>
                  <a:lnTo>
                    <a:pt x="0" y="2538"/>
                  </a:lnTo>
                  <a:lnTo>
                    <a:pt x="1495" y="2825"/>
                  </a:lnTo>
                  <a:lnTo>
                    <a:pt x="2975" y="2538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1277597" y="3053468"/>
              <a:ext cx="172051" cy="35927"/>
            </a:xfrm>
            <a:custGeom>
              <a:avLst/>
              <a:gdLst/>
              <a:ahLst/>
              <a:cxnLst/>
              <a:rect l="l" t="t" r="r" b="b"/>
              <a:pathLst>
                <a:path w="7461" h="1558" extrusionOk="0">
                  <a:moveTo>
                    <a:pt x="0" y="1"/>
                  </a:moveTo>
                  <a:lnTo>
                    <a:pt x="0" y="1269"/>
                  </a:lnTo>
                  <a:lnTo>
                    <a:pt x="3731" y="1557"/>
                  </a:lnTo>
                  <a:lnTo>
                    <a:pt x="7174" y="1269"/>
                  </a:lnTo>
                  <a:lnTo>
                    <a:pt x="7461" y="635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1443030" y="3053468"/>
              <a:ext cx="165801" cy="35927"/>
            </a:xfrm>
            <a:custGeom>
              <a:avLst/>
              <a:gdLst/>
              <a:ahLst/>
              <a:cxnLst/>
              <a:rect l="l" t="t" r="r" b="b"/>
              <a:pathLst>
                <a:path w="7190" h="1558" extrusionOk="0">
                  <a:moveTo>
                    <a:pt x="0" y="1"/>
                  </a:moveTo>
                  <a:lnTo>
                    <a:pt x="0" y="1269"/>
                  </a:lnTo>
                  <a:lnTo>
                    <a:pt x="3897" y="1557"/>
                  </a:lnTo>
                  <a:lnTo>
                    <a:pt x="7189" y="1269"/>
                  </a:lnTo>
                  <a:lnTo>
                    <a:pt x="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1306837" y="3095967"/>
              <a:ext cx="39041" cy="45290"/>
            </a:xfrm>
            <a:custGeom>
              <a:avLst/>
              <a:gdLst/>
              <a:ahLst/>
              <a:cxnLst/>
              <a:rect l="l" t="t" r="r" b="b"/>
              <a:pathLst>
                <a:path w="1693" h="1964" extrusionOk="0">
                  <a:moveTo>
                    <a:pt x="846" y="0"/>
                  </a:moveTo>
                  <a:lnTo>
                    <a:pt x="1" y="272"/>
                  </a:lnTo>
                  <a:lnTo>
                    <a:pt x="1" y="1964"/>
                  </a:lnTo>
                  <a:lnTo>
                    <a:pt x="1692" y="1964"/>
                  </a:lnTo>
                  <a:lnTo>
                    <a:pt x="1692" y="272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1540527" y="3095967"/>
              <a:ext cx="39041" cy="45290"/>
            </a:xfrm>
            <a:custGeom>
              <a:avLst/>
              <a:gdLst/>
              <a:ahLst/>
              <a:cxnLst/>
              <a:rect l="l" t="t" r="r" b="b"/>
              <a:pathLst>
                <a:path w="1693" h="1964" extrusionOk="0">
                  <a:moveTo>
                    <a:pt x="847" y="0"/>
                  </a:moveTo>
                  <a:lnTo>
                    <a:pt x="1" y="272"/>
                  </a:lnTo>
                  <a:lnTo>
                    <a:pt x="1" y="1964"/>
                  </a:lnTo>
                  <a:lnTo>
                    <a:pt x="1692" y="1964"/>
                  </a:lnTo>
                  <a:lnTo>
                    <a:pt x="1692" y="272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1277597" y="3082731"/>
              <a:ext cx="172051" cy="19532"/>
            </a:xfrm>
            <a:custGeom>
              <a:avLst/>
              <a:gdLst/>
              <a:ahLst/>
              <a:cxnLst/>
              <a:rect l="l" t="t" r="r" b="b"/>
              <a:pathLst>
                <a:path w="7461" h="847" extrusionOk="0">
                  <a:moveTo>
                    <a:pt x="0" y="0"/>
                  </a:moveTo>
                  <a:lnTo>
                    <a:pt x="0" y="846"/>
                  </a:lnTo>
                  <a:lnTo>
                    <a:pt x="7174" y="846"/>
                  </a:lnTo>
                  <a:lnTo>
                    <a:pt x="7461" y="423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1443030" y="3082731"/>
              <a:ext cx="165801" cy="19532"/>
            </a:xfrm>
            <a:custGeom>
              <a:avLst/>
              <a:gdLst/>
              <a:ahLst/>
              <a:cxnLst/>
              <a:rect l="l" t="t" r="r" b="b"/>
              <a:pathLst>
                <a:path w="7190" h="847" extrusionOk="0">
                  <a:moveTo>
                    <a:pt x="0" y="0"/>
                  </a:moveTo>
                  <a:lnTo>
                    <a:pt x="0" y="846"/>
                  </a:lnTo>
                  <a:lnTo>
                    <a:pt x="7189" y="846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5" name="Google Shape;4385;p27"/>
          <p:cNvGrpSpPr/>
          <p:nvPr/>
        </p:nvGrpSpPr>
        <p:grpSpPr>
          <a:xfrm>
            <a:off x="4275243" y="1643031"/>
            <a:ext cx="593604" cy="593604"/>
            <a:chOff x="1277597" y="3428907"/>
            <a:chExt cx="331234" cy="331234"/>
          </a:xfrm>
        </p:grpSpPr>
        <p:sp>
          <p:nvSpPr>
            <p:cNvPr id="4386" name="Google Shape;4386;p27"/>
            <p:cNvSpPr/>
            <p:nvPr/>
          </p:nvSpPr>
          <p:spPr>
            <a:xfrm>
              <a:off x="1491779" y="3545914"/>
              <a:ext cx="58526" cy="214227"/>
            </a:xfrm>
            <a:custGeom>
              <a:avLst/>
              <a:gdLst/>
              <a:ahLst/>
              <a:cxnLst/>
              <a:rect l="l" t="t" r="r" b="b"/>
              <a:pathLst>
                <a:path w="2538" h="9290" extrusionOk="0">
                  <a:moveTo>
                    <a:pt x="1" y="1"/>
                  </a:moveTo>
                  <a:lnTo>
                    <a:pt x="1" y="9289"/>
                  </a:lnTo>
                  <a:lnTo>
                    <a:pt x="2538" y="928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1550282" y="3545914"/>
              <a:ext cx="58549" cy="214227"/>
            </a:xfrm>
            <a:custGeom>
              <a:avLst/>
              <a:gdLst/>
              <a:ahLst/>
              <a:cxnLst/>
              <a:rect l="l" t="t" r="r" b="b"/>
              <a:pathLst>
                <a:path w="2539" h="9290" extrusionOk="0">
                  <a:moveTo>
                    <a:pt x="1" y="1"/>
                  </a:moveTo>
                  <a:lnTo>
                    <a:pt x="1" y="9289"/>
                  </a:lnTo>
                  <a:lnTo>
                    <a:pt x="2538" y="928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1277597" y="3428907"/>
              <a:ext cx="116684" cy="331234"/>
            </a:xfrm>
            <a:custGeom>
              <a:avLst/>
              <a:gdLst/>
              <a:ahLst/>
              <a:cxnLst/>
              <a:rect l="l" t="t" r="r" b="b"/>
              <a:pathLst>
                <a:path w="5060" h="14364" extrusionOk="0">
                  <a:moveTo>
                    <a:pt x="0" y="0"/>
                  </a:moveTo>
                  <a:lnTo>
                    <a:pt x="0" y="14363"/>
                  </a:lnTo>
                  <a:lnTo>
                    <a:pt x="4652" y="14363"/>
                  </a:lnTo>
                  <a:lnTo>
                    <a:pt x="5060" y="5498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1384849" y="3428907"/>
              <a:ext cx="106952" cy="331234"/>
            </a:xfrm>
            <a:custGeom>
              <a:avLst/>
              <a:gdLst/>
              <a:ahLst/>
              <a:cxnLst/>
              <a:rect l="l" t="t" r="r" b="b"/>
              <a:pathLst>
                <a:path w="4638" h="14364" extrusionOk="0">
                  <a:moveTo>
                    <a:pt x="1" y="0"/>
                  </a:moveTo>
                  <a:lnTo>
                    <a:pt x="1" y="14363"/>
                  </a:lnTo>
                  <a:lnTo>
                    <a:pt x="2946" y="14363"/>
                  </a:lnTo>
                  <a:lnTo>
                    <a:pt x="2946" y="5075"/>
                  </a:lnTo>
                  <a:lnTo>
                    <a:pt x="4638" y="5075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1452784" y="3545914"/>
              <a:ext cx="39018" cy="214227"/>
            </a:xfrm>
            <a:custGeom>
              <a:avLst/>
              <a:gdLst/>
              <a:ahLst/>
              <a:cxnLst/>
              <a:rect l="l" t="t" r="r" b="b"/>
              <a:pathLst>
                <a:path w="1692" h="9290" extrusionOk="0">
                  <a:moveTo>
                    <a:pt x="0" y="1"/>
                  </a:moveTo>
                  <a:lnTo>
                    <a:pt x="0" y="9289"/>
                  </a:lnTo>
                  <a:lnTo>
                    <a:pt x="1692" y="9289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1394258" y="3487411"/>
              <a:ext cx="68304" cy="19532"/>
            </a:xfrm>
            <a:custGeom>
              <a:avLst/>
              <a:gdLst/>
              <a:ahLst/>
              <a:cxnLst/>
              <a:rect l="l" t="t" r="r" b="b"/>
              <a:pathLst>
                <a:path w="2962" h="847" extrusionOk="0">
                  <a:moveTo>
                    <a:pt x="1" y="1"/>
                  </a:moveTo>
                  <a:lnTo>
                    <a:pt x="1" y="846"/>
                  </a:lnTo>
                  <a:lnTo>
                    <a:pt x="2961" y="846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1316592" y="3487411"/>
              <a:ext cx="58526" cy="58526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0" y="1"/>
                  </a:moveTo>
                  <a:lnTo>
                    <a:pt x="0" y="2538"/>
                  </a:lnTo>
                  <a:lnTo>
                    <a:pt x="2538" y="2538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1316592" y="3565423"/>
              <a:ext cx="58526" cy="58526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0" y="0"/>
                  </a:moveTo>
                  <a:lnTo>
                    <a:pt x="0" y="2538"/>
                  </a:lnTo>
                  <a:lnTo>
                    <a:pt x="2538" y="2538"/>
                  </a:lnTo>
                  <a:lnTo>
                    <a:pt x="253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1316592" y="3643435"/>
              <a:ext cx="58526" cy="58203"/>
            </a:xfrm>
            <a:custGeom>
              <a:avLst/>
              <a:gdLst/>
              <a:ahLst/>
              <a:cxnLst/>
              <a:rect l="l" t="t" r="r" b="b"/>
              <a:pathLst>
                <a:path w="2538" h="2524" extrusionOk="0">
                  <a:moveTo>
                    <a:pt x="0" y="0"/>
                  </a:moveTo>
                  <a:lnTo>
                    <a:pt x="0" y="2523"/>
                  </a:lnTo>
                  <a:lnTo>
                    <a:pt x="2538" y="2523"/>
                  </a:lnTo>
                  <a:lnTo>
                    <a:pt x="2538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1394258" y="3526428"/>
              <a:ext cx="19532" cy="19509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1" y="0"/>
                  </a:moveTo>
                  <a:lnTo>
                    <a:pt x="1" y="846"/>
                  </a:lnTo>
                  <a:lnTo>
                    <a:pt x="847" y="8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1394258" y="3565423"/>
              <a:ext cx="19532" cy="1953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847" y="8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1394258" y="3604417"/>
              <a:ext cx="19532" cy="1953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1" y="1"/>
                  </a:moveTo>
                  <a:lnTo>
                    <a:pt x="1" y="847"/>
                  </a:lnTo>
                  <a:lnTo>
                    <a:pt x="847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1394258" y="3643435"/>
              <a:ext cx="19532" cy="19186"/>
            </a:xfrm>
            <a:custGeom>
              <a:avLst/>
              <a:gdLst/>
              <a:ahLst/>
              <a:cxnLst/>
              <a:rect l="l" t="t" r="r" b="b"/>
              <a:pathLst>
                <a:path w="847" h="832" extrusionOk="0">
                  <a:moveTo>
                    <a:pt x="1" y="0"/>
                  </a:moveTo>
                  <a:lnTo>
                    <a:pt x="1" y="832"/>
                  </a:lnTo>
                  <a:lnTo>
                    <a:pt x="847" y="832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1394258" y="3682106"/>
              <a:ext cx="19532" cy="1953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847" y="8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1540527" y="3575177"/>
              <a:ext cx="16396" cy="29263"/>
            </a:xfrm>
            <a:custGeom>
              <a:avLst/>
              <a:gdLst/>
              <a:ahLst/>
              <a:cxnLst/>
              <a:rect l="l" t="t" r="r" b="b"/>
              <a:pathLst>
                <a:path w="711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710" y="755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1550282" y="3575177"/>
              <a:ext cx="9777" cy="29263"/>
            </a:xfrm>
            <a:custGeom>
              <a:avLst/>
              <a:gdLst/>
              <a:ahLst/>
              <a:cxnLst/>
              <a:rect l="l" t="t" r="r" b="b"/>
              <a:pathLst>
                <a:path w="424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1521042" y="3623926"/>
              <a:ext cx="35881" cy="58203"/>
            </a:xfrm>
            <a:custGeom>
              <a:avLst/>
              <a:gdLst/>
              <a:ahLst/>
              <a:cxnLst/>
              <a:rect l="l" t="t" r="r" b="b"/>
              <a:pathLst>
                <a:path w="1556" h="2524" extrusionOk="0">
                  <a:moveTo>
                    <a:pt x="1269" y="1"/>
                  </a:moveTo>
                  <a:cubicBezTo>
                    <a:pt x="574" y="1"/>
                    <a:pt x="0" y="560"/>
                    <a:pt x="0" y="1269"/>
                  </a:cubicBezTo>
                  <a:cubicBezTo>
                    <a:pt x="0" y="1964"/>
                    <a:pt x="574" y="2523"/>
                    <a:pt x="1269" y="2523"/>
                  </a:cubicBezTo>
                  <a:lnTo>
                    <a:pt x="1555" y="1269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1550282" y="3623926"/>
              <a:ext cx="29286" cy="58203"/>
            </a:xfrm>
            <a:custGeom>
              <a:avLst/>
              <a:gdLst/>
              <a:ahLst/>
              <a:cxnLst/>
              <a:rect l="l" t="t" r="r" b="b"/>
              <a:pathLst>
                <a:path w="1270" h="2524" extrusionOk="0">
                  <a:moveTo>
                    <a:pt x="1" y="1"/>
                  </a:moveTo>
                  <a:lnTo>
                    <a:pt x="1" y="2523"/>
                  </a:lnTo>
                  <a:cubicBezTo>
                    <a:pt x="710" y="2523"/>
                    <a:pt x="1269" y="1964"/>
                    <a:pt x="1269" y="1269"/>
                  </a:cubicBezTo>
                  <a:cubicBezTo>
                    <a:pt x="1269" y="560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1540527" y="3701615"/>
              <a:ext cx="16396" cy="29263"/>
            </a:xfrm>
            <a:custGeom>
              <a:avLst/>
              <a:gdLst/>
              <a:ahLst/>
              <a:cxnLst/>
              <a:rect l="l" t="t" r="r" b="b"/>
              <a:pathLst>
                <a:path w="711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710" y="634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1550282" y="3701615"/>
              <a:ext cx="9777" cy="29263"/>
            </a:xfrm>
            <a:custGeom>
              <a:avLst/>
              <a:gdLst/>
              <a:ahLst/>
              <a:cxnLst/>
              <a:rect l="l" t="t" r="r" b="b"/>
              <a:pathLst>
                <a:path w="424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6" name="Google Shape;4406;p27"/>
          <p:cNvGrpSpPr/>
          <p:nvPr/>
        </p:nvGrpSpPr>
        <p:grpSpPr>
          <a:xfrm>
            <a:off x="6775363" y="1642734"/>
            <a:ext cx="576123" cy="594183"/>
            <a:chOff x="1282463" y="4047792"/>
            <a:chExt cx="321479" cy="331557"/>
          </a:xfrm>
        </p:grpSpPr>
        <p:sp>
          <p:nvSpPr>
            <p:cNvPr id="4407" name="Google Shape;4407;p27"/>
            <p:cNvSpPr/>
            <p:nvPr/>
          </p:nvSpPr>
          <p:spPr>
            <a:xfrm>
              <a:off x="1509881" y="4281805"/>
              <a:ext cx="74553" cy="78035"/>
            </a:xfrm>
            <a:custGeom>
              <a:avLst/>
              <a:gdLst/>
              <a:ahLst/>
              <a:cxnLst/>
              <a:rect l="l" t="t" r="r" b="b"/>
              <a:pathLst>
                <a:path w="3233" h="3384" extrusionOk="0">
                  <a:moveTo>
                    <a:pt x="273" y="1"/>
                  </a:moveTo>
                  <a:lnTo>
                    <a:pt x="1" y="1858"/>
                  </a:lnTo>
                  <a:lnTo>
                    <a:pt x="273" y="3384"/>
                  </a:lnTo>
                  <a:lnTo>
                    <a:pt x="756" y="3384"/>
                  </a:lnTo>
                  <a:cubicBezTo>
                    <a:pt x="2130" y="3384"/>
                    <a:pt x="3233" y="2266"/>
                    <a:pt x="3233" y="891"/>
                  </a:cubicBezTo>
                  <a:lnTo>
                    <a:pt x="3233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1509881" y="4106295"/>
              <a:ext cx="74553" cy="78035"/>
            </a:xfrm>
            <a:custGeom>
              <a:avLst/>
              <a:gdLst/>
              <a:ahLst/>
              <a:cxnLst/>
              <a:rect l="l" t="t" r="r" b="b"/>
              <a:pathLst>
                <a:path w="3233" h="3384" extrusionOk="0">
                  <a:moveTo>
                    <a:pt x="273" y="0"/>
                  </a:moveTo>
                  <a:lnTo>
                    <a:pt x="1" y="1555"/>
                  </a:lnTo>
                  <a:lnTo>
                    <a:pt x="273" y="3383"/>
                  </a:lnTo>
                  <a:lnTo>
                    <a:pt x="756" y="3383"/>
                  </a:lnTo>
                  <a:cubicBezTo>
                    <a:pt x="2130" y="3383"/>
                    <a:pt x="3233" y="2266"/>
                    <a:pt x="3233" y="906"/>
                  </a:cubicBezTo>
                  <a:lnTo>
                    <a:pt x="3233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1311726" y="4281805"/>
              <a:ext cx="74530" cy="78035"/>
            </a:xfrm>
            <a:custGeom>
              <a:avLst/>
              <a:gdLst/>
              <a:ahLst/>
              <a:cxnLst/>
              <a:rect l="l" t="t" r="r" b="b"/>
              <a:pathLst>
                <a:path w="3232" h="3384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2266"/>
                    <a:pt x="1103" y="3384"/>
                    <a:pt x="2477" y="3384"/>
                  </a:cubicBezTo>
                  <a:lnTo>
                    <a:pt x="2960" y="3384"/>
                  </a:lnTo>
                  <a:lnTo>
                    <a:pt x="3232" y="1692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1311726" y="4106295"/>
              <a:ext cx="74530" cy="78035"/>
            </a:xfrm>
            <a:custGeom>
              <a:avLst/>
              <a:gdLst/>
              <a:ahLst/>
              <a:cxnLst/>
              <a:rect l="l" t="t" r="r" b="b"/>
              <a:pathLst>
                <a:path w="3232" h="3384" extrusionOk="0">
                  <a:moveTo>
                    <a:pt x="0" y="0"/>
                  </a:moveTo>
                  <a:lnTo>
                    <a:pt x="0" y="906"/>
                  </a:lnTo>
                  <a:cubicBezTo>
                    <a:pt x="0" y="2266"/>
                    <a:pt x="1103" y="3383"/>
                    <a:pt x="2477" y="3383"/>
                  </a:cubicBezTo>
                  <a:lnTo>
                    <a:pt x="2960" y="3383"/>
                  </a:lnTo>
                  <a:lnTo>
                    <a:pt x="3232" y="1692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1282463" y="4047792"/>
              <a:ext cx="172074" cy="43883"/>
            </a:xfrm>
            <a:custGeom>
              <a:avLst/>
              <a:gdLst/>
              <a:ahLst/>
              <a:cxnLst/>
              <a:rect l="l" t="t" r="r" b="b"/>
              <a:pathLst>
                <a:path w="7462" h="1903" extrusionOk="0">
                  <a:moveTo>
                    <a:pt x="0" y="0"/>
                  </a:moveTo>
                  <a:lnTo>
                    <a:pt x="0" y="846"/>
                  </a:lnTo>
                  <a:lnTo>
                    <a:pt x="5483" y="846"/>
                  </a:lnTo>
                  <a:lnTo>
                    <a:pt x="5483" y="1691"/>
                  </a:lnTo>
                  <a:lnTo>
                    <a:pt x="5906" y="1903"/>
                  </a:lnTo>
                  <a:lnTo>
                    <a:pt x="6329" y="1691"/>
                  </a:lnTo>
                  <a:lnTo>
                    <a:pt x="6329" y="846"/>
                  </a:lnTo>
                  <a:lnTo>
                    <a:pt x="7175" y="846"/>
                  </a:lnTo>
                  <a:lnTo>
                    <a:pt x="7461" y="423"/>
                  </a:lnTo>
                  <a:lnTo>
                    <a:pt x="7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1447895" y="4047792"/>
              <a:ext cx="156047" cy="45613"/>
            </a:xfrm>
            <a:custGeom>
              <a:avLst/>
              <a:gdLst/>
              <a:ahLst/>
              <a:cxnLst/>
              <a:rect l="l" t="t" r="r" b="b"/>
              <a:pathLst>
                <a:path w="6767" h="1978" extrusionOk="0">
                  <a:moveTo>
                    <a:pt x="1" y="0"/>
                  </a:moveTo>
                  <a:lnTo>
                    <a:pt x="1" y="846"/>
                  </a:lnTo>
                  <a:lnTo>
                    <a:pt x="846" y="846"/>
                  </a:lnTo>
                  <a:lnTo>
                    <a:pt x="846" y="1691"/>
                  </a:lnTo>
                  <a:lnTo>
                    <a:pt x="1269" y="1978"/>
                  </a:lnTo>
                  <a:lnTo>
                    <a:pt x="1692" y="1691"/>
                  </a:lnTo>
                  <a:lnTo>
                    <a:pt x="1692" y="846"/>
                  </a:lnTo>
                  <a:lnTo>
                    <a:pt x="6767" y="846"/>
                  </a:lnTo>
                  <a:lnTo>
                    <a:pt x="6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1379984" y="4086786"/>
              <a:ext cx="74553" cy="292562"/>
            </a:xfrm>
            <a:custGeom>
              <a:avLst/>
              <a:gdLst/>
              <a:ahLst/>
              <a:cxnLst/>
              <a:rect l="l" t="t" r="r" b="b"/>
              <a:pathLst>
                <a:path w="3233" h="12687" extrusionOk="0">
                  <a:moveTo>
                    <a:pt x="0" y="0"/>
                  </a:moveTo>
                  <a:lnTo>
                    <a:pt x="0" y="12687"/>
                  </a:lnTo>
                  <a:lnTo>
                    <a:pt x="2946" y="12687"/>
                  </a:lnTo>
                  <a:lnTo>
                    <a:pt x="3232" y="6283"/>
                  </a:lnTo>
                  <a:lnTo>
                    <a:pt x="29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1447895" y="4086786"/>
              <a:ext cx="68281" cy="292562"/>
            </a:xfrm>
            <a:custGeom>
              <a:avLst/>
              <a:gdLst/>
              <a:ahLst/>
              <a:cxnLst/>
              <a:rect l="l" t="t" r="r" b="b"/>
              <a:pathLst>
                <a:path w="2961" h="12687" extrusionOk="0">
                  <a:moveTo>
                    <a:pt x="1" y="0"/>
                  </a:moveTo>
                  <a:lnTo>
                    <a:pt x="1" y="12687"/>
                  </a:lnTo>
                  <a:lnTo>
                    <a:pt x="2961" y="1268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7"/>
            <p:cNvSpPr/>
            <p:nvPr/>
          </p:nvSpPr>
          <p:spPr>
            <a:xfrm>
              <a:off x="1418655" y="4125781"/>
              <a:ext cx="35881" cy="58549"/>
            </a:xfrm>
            <a:custGeom>
              <a:avLst/>
              <a:gdLst/>
              <a:ahLst/>
              <a:cxnLst/>
              <a:rect l="l" t="t" r="r" b="b"/>
              <a:pathLst>
                <a:path w="1556" h="2539" extrusionOk="0">
                  <a:moveTo>
                    <a:pt x="1269" y="1"/>
                  </a:moveTo>
                  <a:cubicBezTo>
                    <a:pt x="574" y="1"/>
                    <a:pt x="0" y="575"/>
                    <a:pt x="0" y="1270"/>
                  </a:cubicBezTo>
                  <a:cubicBezTo>
                    <a:pt x="0" y="1964"/>
                    <a:pt x="574" y="2538"/>
                    <a:pt x="1269" y="2538"/>
                  </a:cubicBezTo>
                  <a:lnTo>
                    <a:pt x="1555" y="12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7"/>
            <p:cNvSpPr/>
            <p:nvPr/>
          </p:nvSpPr>
          <p:spPr>
            <a:xfrm>
              <a:off x="1418655" y="4203793"/>
              <a:ext cx="35881" cy="58549"/>
            </a:xfrm>
            <a:custGeom>
              <a:avLst/>
              <a:gdLst/>
              <a:ahLst/>
              <a:cxnLst/>
              <a:rect l="l" t="t" r="r" b="b"/>
              <a:pathLst>
                <a:path w="1556" h="2539" extrusionOk="0">
                  <a:moveTo>
                    <a:pt x="1269" y="1"/>
                  </a:moveTo>
                  <a:cubicBezTo>
                    <a:pt x="574" y="1"/>
                    <a:pt x="0" y="559"/>
                    <a:pt x="0" y="1270"/>
                  </a:cubicBezTo>
                  <a:cubicBezTo>
                    <a:pt x="0" y="1964"/>
                    <a:pt x="574" y="2538"/>
                    <a:pt x="1269" y="2538"/>
                  </a:cubicBezTo>
                  <a:lnTo>
                    <a:pt x="1555" y="12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7"/>
            <p:cNvSpPr/>
            <p:nvPr/>
          </p:nvSpPr>
          <p:spPr>
            <a:xfrm>
              <a:off x="1418655" y="4281805"/>
              <a:ext cx="35881" cy="58549"/>
            </a:xfrm>
            <a:custGeom>
              <a:avLst/>
              <a:gdLst/>
              <a:ahLst/>
              <a:cxnLst/>
              <a:rect l="l" t="t" r="r" b="b"/>
              <a:pathLst>
                <a:path w="1556" h="2539" extrusionOk="0">
                  <a:moveTo>
                    <a:pt x="1269" y="1"/>
                  </a:moveTo>
                  <a:cubicBezTo>
                    <a:pt x="574" y="1"/>
                    <a:pt x="0" y="559"/>
                    <a:pt x="0" y="1269"/>
                  </a:cubicBezTo>
                  <a:cubicBezTo>
                    <a:pt x="0" y="1964"/>
                    <a:pt x="574" y="2538"/>
                    <a:pt x="1269" y="2538"/>
                  </a:cubicBezTo>
                  <a:lnTo>
                    <a:pt x="1555" y="1269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7"/>
            <p:cNvSpPr/>
            <p:nvPr/>
          </p:nvSpPr>
          <p:spPr>
            <a:xfrm>
              <a:off x="1447895" y="4125781"/>
              <a:ext cx="29286" cy="58549"/>
            </a:xfrm>
            <a:custGeom>
              <a:avLst/>
              <a:gdLst/>
              <a:ahLst/>
              <a:cxnLst/>
              <a:rect l="l" t="t" r="r" b="b"/>
              <a:pathLst>
                <a:path w="1270" h="2539" extrusionOk="0">
                  <a:moveTo>
                    <a:pt x="1" y="1"/>
                  </a:moveTo>
                  <a:lnTo>
                    <a:pt x="1" y="2538"/>
                  </a:lnTo>
                  <a:cubicBezTo>
                    <a:pt x="710" y="2538"/>
                    <a:pt x="1269" y="1964"/>
                    <a:pt x="1269" y="1270"/>
                  </a:cubicBezTo>
                  <a:cubicBezTo>
                    <a:pt x="1269" y="575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7"/>
            <p:cNvSpPr/>
            <p:nvPr/>
          </p:nvSpPr>
          <p:spPr>
            <a:xfrm>
              <a:off x="1447895" y="4203793"/>
              <a:ext cx="29286" cy="58549"/>
            </a:xfrm>
            <a:custGeom>
              <a:avLst/>
              <a:gdLst/>
              <a:ahLst/>
              <a:cxnLst/>
              <a:rect l="l" t="t" r="r" b="b"/>
              <a:pathLst>
                <a:path w="1270" h="2539" extrusionOk="0">
                  <a:moveTo>
                    <a:pt x="1" y="1"/>
                  </a:moveTo>
                  <a:lnTo>
                    <a:pt x="1" y="2538"/>
                  </a:lnTo>
                  <a:cubicBezTo>
                    <a:pt x="710" y="2538"/>
                    <a:pt x="1269" y="1964"/>
                    <a:pt x="1269" y="1270"/>
                  </a:cubicBezTo>
                  <a:cubicBezTo>
                    <a:pt x="1269" y="559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7"/>
            <p:cNvSpPr/>
            <p:nvPr/>
          </p:nvSpPr>
          <p:spPr>
            <a:xfrm>
              <a:off x="1447895" y="4281805"/>
              <a:ext cx="29286" cy="58549"/>
            </a:xfrm>
            <a:custGeom>
              <a:avLst/>
              <a:gdLst/>
              <a:ahLst/>
              <a:cxnLst/>
              <a:rect l="l" t="t" r="r" b="b"/>
              <a:pathLst>
                <a:path w="1270" h="2539" extrusionOk="0">
                  <a:moveTo>
                    <a:pt x="1" y="1"/>
                  </a:moveTo>
                  <a:lnTo>
                    <a:pt x="1" y="2538"/>
                  </a:lnTo>
                  <a:cubicBezTo>
                    <a:pt x="710" y="2538"/>
                    <a:pt x="1269" y="1964"/>
                    <a:pt x="1269" y="1269"/>
                  </a:cubicBezTo>
                  <a:cubicBezTo>
                    <a:pt x="1269" y="559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28"/>
          <p:cNvSpPr/>
          <p:nvPr/>
        </p:nvSpPr>
        <p:spPr>
          <a:xfrm>
            <a:off x="1513425" y="2635250"/>
            <a:ext cx="27024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6" name="Google Shape;4426;p28"/>
          <p:cNvSpPr/>
          <p:nvPr/>
        </p:nvSpPr>
        <p:spPr>
          <a:xfrm>
            <a:off x="4928250" y="2635250"/>
            <a:ext cx="27024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7" name="Google Shape;442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Requerimientos </a:t>
            </a:r>
            <a:r>
              <a:rPr lang="pt-BR">
                <a:solidFill>
                  <a:schemeClr val="dk2"/>
                </a:solidFill>
              </a:rPr>
              <a:t>Funcionales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28" name="Google Shape;4428;p28"/>
          <p:cNvSpPr txBox="1">
            <a:spLocks noGrp="1"/>
          </p:cNvSpPr>
          <p:nvPr>
            <p:ph type="subTitle" idx="1"/>
          </p:nvPr>
        </p:nvSpPr>
        <p:spPr>
          <a:xfrm>
            <a:off x="1823800" y="2611400"/>
            <a:ext cx="20817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RF004</a:t>
            </a:r>
            <a:endParaRPr/>
          </a:p>
        </p:txBody>
      </p:sp>
      <p:sp>
        <p:nvSpPr>
          <p:cNvPr id="4429" name="Google Shape;4429;p28"/>
          <p:cNvSpPr txBox="1">
            <a:spLocks noGrp="1"/>
          </p:cNvSpPr>
          <p:nvPr>
            <p:ph type="subTitle" idx="2"/>
          </p:nvPr>
        </p:nvSpPr>
        <p:spPr>
          <a:xfrm>
            <a:off x="1438400" y="3079600"/>
            <a:ext cx="2852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usuario puede recibir retroalimentación sobre su desempeño en los circuitos que completa</a:t>
            </a:r>
            <a:endParaRPr/>
          </a:p>
        </p:txBody>
      </p:sp>
      <p:sp>
        <p:nvSpPr>
          <p:cNvPr id="4430" name="Google Shape;4430;p28"/>
          <p:cNvSpPr txBox="1">
            <a:spLocks noGrp="1"/>
          </p:cNvSpPr>
          <p:nvPr>
            <p:ph type="subTitle" idx="3"/>
          </p:nvPr>
        </p:nvSpPr>
        <p:spPr>
          <a:xfrm>
            <a:off x="5238600" y="2611400"/>
            <a:ext cx="20817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RF005</a:t>
            </a:r>
            <a:endParaRPr/>
          </a:p>
        </p:txBody>
      </p:sp>
      <p:sp>
        <p:nvSpPr>
          <p:cNvPr id="4431" name="Google Shape;4431;p28"/>
          <p:cNvSpPr txBox="1">
            <a:spLocks noGrp="1"/>
          </p:cNvSpPr>
          <p:nvPr>
            <p:ph type="subTitle" idx="4"/>
          </p:nvPr>
        </p:nvSpPr>
        <p:spPr>
          <a:xfrm>
            <a:off x="5004950" y="3079600"/>
            <a:ext cx="25491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usuario puede elegir el modelo del carro y el circuito</a:t>
            </a:r>
            <a:endParaRPr/>
          </a:p>
        </p:txBody>
      </p:sp>
      <p:grpSp>
        <p:nvGrpSpPr>
          <p:cNvPr id="4432" name="Google Shape;4432;p28"/>
          <p:cNvGrpSpPr/>
          <p:nvPr/>
        </p:nvGrpSpPr>
        <p:grpSpPr>
          <a:xfrm>
            <a:off x="2432157" y="1682590"/>
            <a:ext cx="617652" cy="618254"/>
            <a:chOff x="1277597" y="1571978"/>
            <a:chExt cx="331234" cy="331557"/>
          </a:xfrm>
        </p:grpSpPr>
        <p:sp>
          <p:nvSpPr>
            <p:cNvPr id="4433" name="Google Shape;4433;p28"/>
            <p:cNvSpPr/>
            <p:nvPr/>
          </p:nvSpPr>
          <p:spPr>
            <a:xfrm>
              <a:off x="1525907" y="1684096"/>
              <a:ext cx="82924" cy="92678"/>
            </a:xfrm>
            <a:custGeom>
              <a:avLst/>
              <a:gdLst/>
              <a:ahLst/>
              <a:cxnLst/>
              <a:rect l="l" t="t" r="r" b="b"/>
              <a:pathLst>
                <a:path w="3596" h="4019" extrusionOk="0">
                  <a:moveTo>
                    <a:pt x="1103" y="1"/>
                  </a:moveTo>
                  <a:lnTo>
                    <a:pt x="635" y="182"/>
                  </a:lnTo>
                  <a:lnTo>
                    <a:pt x="635" y="1904"/>
                  </a:lnTo>
                  <a:lnTo>
                    <a:pt x="2749" y="1904"/>
                  </a:lnTo>
                  <a:lnTo>
                    <a:pt x="2749" y="3173"/>
                  </a:lnTo>
                  <a:lnTo>
                    <a:pt x="152" y="3173"/>
                  </a:lnTo>
                  <a:lnTo>
                    <a:pt x="1" y="3595"/>
                  </a:lnTo>
                  <a:lnTo>
                    <a:pt x="212" y="4018"/>
                  </a:lnTo>
                  <a:lnTo>
                    <a:pt x="3595" y="4018"/>
                  </a:lnTo>
                  <a:lnTo>
                    <a:pt x="3595" y="1058"/>
                  </a:lnTo>
                  <a:lnTo>
                    <a:pt x="1481" y="1058"/>
                  </a:lnTo>
                  <a:lnTo>
                    <a:pt x="1481" y="182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1491779" y="1571978"/>
              <a:ext cx="65144" cy="117030"/>
            </a:xfrm>
            <a:custGeom>
              <a:avLst/>
              <a:gdLst/>
              <a:ahLst/>
              <a:cxnLst/>
              <a:rect l="l" t="t" r="r" b="b"/>
              <a:pathLst>
                <a:path w="2825" h="5075" extrusionOk="0">
                  <a:moveTo>
                    <a:pt x="2538" y="0"/>
                  </a:moveTo>
                  <a:cubicBezTo>
                    <a:pt x="1148" y="0"/>
                    <a:pt x="1" y="1148"/>
                    <a:pt x="1" y="2537"/>
                  </a:cubicBezTo>
                  <a:cubicBezTo>
                    <a:pt x="1" y="3942"/>
                    <a:pt x="1148" y="5074"/>
                    <a:pt x="2538" y="5074"/>
                  </a:cubicBezTo>
                  <a:lnTo>
                    <a:pt x="2824" y="2537"/>
                  </a:lnTo>
                  <a:lnTo>
                    <a:pt x="2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1550282" y="1571978"/>
              <a:ext cx="58549" cy="117030"/>
            </a:xfrm>
            <a:custGeom>
              <a:avLst/>
              <a:gdLst/>
              <a:ahLst/>
              <a:cxnLst/>
              <a:rect l="l" t="t" r="r" b="b"/>
              <a:pathLst>
                <a:path w="2539" h="5075" extrusionOk="0">
                  <a:moveTo>
                    <a:pt x="1" y="0"/>
                  </a:moveTo>
                  <a:lnTo>
                    <a:pt x="1" y="5074"/>
                  </a:lnTo>
                  <a:cubicBezTo>
                    <a:pt x="1405" y="5074"/>
                    <a:pt x="2538" y="3942"/>
                    <a:pt x="2538" y="2537"/>
                  </a:cubicBezTo>
                  <a:cubicBezTo>
                    <a:pt x="2538" y="1148"/>
                    <a:pt x="140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1511287" y="1591464"/>
              <a:ext cx="45636" cy="58526"/>
            </a:xfrm>
            <a:custGeom>
              <a:avLst/>
              <a:gdLst/>
              <a:ahLst/>
              <a:cxnLst/>
              <a:rect l="l" t="t" r="r" b="b"/>
              <a:pathLst>
                <a:path w="1979" h="2538" extrusionOk="0">
                  <a:moveTo>
                    <a:pt x="1692" y="1"/>
                  </a:moveTo>
                  <a:cubicBezTo>
                    <a:pt x="770" y="1"/>
                    <a:pt x="0" y="772"/>
                    <a:pt x="0" y="1692"/>
                  </a:cubicBezTo>
                  <a:cubicBezTo>
                    <a:pt x="0" y="2010"/>
                    <a:pt x="91" y="2296"/>
                    <a:pt x="226" y="2538"/>
                  </a:cubicBezTo>
                  <a:lnTo>
                    <a:pt x="1269" y="2538"/>
                  </a:lnTo>
                  <a:lnTo>
                    <a:pt x="1390" y="2236"/>
                  </a:lnTo>
                  <a:lnTo>
                    <a:pt x="1692" y="846"/>
                  </a:lnTo>
                  <a:lnTo>
                    <a:pt x="1978" y="379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1550282" y="1591464"/>
              <a:ext cx="39041" cy="58526"/>
            </a:xfrm>
            <a:custGeom>
              <a:avLst/>
              <a:gdLst/>
              <a:ahLst/>
              <a:cxnLst/>
              <a:rect l="l" t="t" r="r" b="b"/>
              <a:pathLst>
                <a:path w="1693" h="2538" extrusionOk="0">
                  <a:moveTo>
                    <a:pt x="1" y="1"/>
                  </a:moveTo>
                  <a:lnTo>
                    <a:pt x="1" y="846"/>
                  </a:lnTo>
                  <a:lnTo>
                    <a:pt x="287" y="1783"/>
                  </a:lnTo>
                  <a:lnTo>
                    <a:pt x="424" y="2538"/>
                  </a:lnTo>
                  <a:lnTo>
                    <a:pt x="1465" y="2538"/>
                  </a:lnTo>
                  <a:cubicBezTo>
                    <a:pt x="1616" y="2296"/>
                    <a:pt x="1692" y="2010"/>
                    <a:pt x="1692" y="1692"/>
                  </a:cubicBezTo>
                  <a:cubicBezTo>
                    <a:pt x="1692" y="772"/>
                    <a:pt x="937" y="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1277597" y="1649967"/>
              <a:ext cx="133056" cy="253568"/>
            </a:xfrm>
            <a:custGeom>
              <a:avLst/>
              <a:gdLst/>
              <a:ahLst/>
              <a:cxnLst/>
              <a:rect l="l" t="t" r="r" b="b"/>
              <a:pathLst>
                <a:path w="5770" h="10996" extrusionOk="0">
                  <a:moveTo>
                    <a:pt x="5483" y="1"/>
                  </a:moveTo>
                  <a:cubicBezTo>
                    <a:pt x="2462" y="1"/>
                    <a:pt x="0" y="2463"/>
                    <a:pt x="0" y="5498"/>
                  </a:cubicBezTo>
                  <a:cubicBezTo>
                    <a:pt x="0" y="8534"/>
                    <a:pt x="2462" y="10996"/>
                    <a:pt x="5483" y="10996"/>
                  </a:cubicBezTo>
                  <a:lnTo>
                    <a:pt x="5769" y="10256"/>
                  </a:lnTo>
                  <a:lnTo>
                    <a:pt x="5483" y="9304"/>
                  </a:lnTo>
                  <a:cubicBezTo>
                    <a:pt x="4561" y="9304"/>
                    <a:pt x="3806" y="8791"/>
                    <a:pt x="3081" y="8126"/>
                  </a:cubicBezTo>
                  <a:cubicBezTo>
                    <a:pt x="3036" y="8081"/>
                    <a:pt x="1707" y="6511"/>
                    <a:pt x="1691" y="5544"/>
                  </a:cubicBezTo>
                  <a:lnTo>
                    <a:pt x="3141" y="3142"/>
                  </a:lnTo>
                  <a:lnTo>
                    <a:pt x="5483" y="1692"/>
                  </a:lnTo>
                  <a:lnTo>
                    <a:pt x="5769" y="726"/>
                  </a:lnTo>
                  <a:lnTo>
                    <a:pt x="5483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8"/>
            <p:cNvSpPr/>
            <p:nvPr/>
          </p:nvSpPr>
          <p:spPr>
            <a:xfrm>
              <a:off x="1540527" y="1610972"/>
              <a:ext cx="16396" cy="39018"/>
            </a:xfrm>
            <a:custGeom>
              <a:avLst/>
              <a:gdLst/>
              <a:ahLst/>
              <a:cxnLst/>
              <a:rect l="l" t="t" r="r" b="b"/>
              <a:pathLst>
                <a:path w="711" h="1692" extrusionOk="0">
                  <a:moveTo>
                    <a:pt x="1" y="0"/>
                  </a:moveTo>
                  <a:lnTo>
                    <a:pt x="1" y="1692"/>
                  </a:lnTo>
                  <a:lnTo>
                    <a:pt x="424" y="1692"/>
                  </a:lnTo>
                  <a:lnTo>
                    <a:pt x="710" y="96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8"/>
            <p:cNvSpPr/>
            <p:nvPr/>
          </p:nvSpPr>
          <p:spPr>
            <a:xfrm>
              <a:off x="1550282" y="1610972"/>
              <a:ext cx="9777" cy="39018"/>
            </a:xfrm>
            <a:custGeom>
              <a:avLst/>
              <a:gdLst/>
              <a:ahLst/>
              <a:cxnLst/>
              <a:rect l="l" t="t" r="r" b="b"/>
              <a:pathLst>
                <a:path w="424" h="1692" extrusionOk="0">
                  <a:moveTo>
                    <a:pt x="1" y="0"/>
                  </a:moveTo>
                  <a:lnTo>
                    <a:pt x="1" y="1692"/>
                  </a:lnTo>
                  <a:lnTo>
                    <a:pt x="424" y="169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8"/>
            <p:cNvSpPr/>
            <p:nvPr/>
          </p:nvSpPr>
          <p:spPr>
            <a:xfrm>
              <a:off x="1404012" y="1649967"/>
              <a:ext cx="126807" cy="253568"/>
            </a:xfrm>
            <a:custGeom>
              <a:avLst/>
              <a:gdLst/>
              <a:ahLst/>
              <a:cxnLst/>
              <a:rect l="l" t="t" r="r" b="b"/>
              <a:pathLst>
                <a:path w="5499" h="10996" extrusionOk="0">
                  <a:moveTo>
                    <a:pt x="1" y="1"/>
                  </a:moveTo>
                  <a:lnTo>
                    <a:pt x="1" y="1692"/>
                  </a:lnTo>
                  <a:cubicBezTo>
                    <a:pt x="982" y="1692"/>
                    <a:pt x="1646" y="2357"/>
                    <a:pt x="2387" y="3098"/>
                  </a:cubicBezTo>
                  <a:cubicBezTo>
                    <a:pt x="3867" y="4592"/>
                    <a:pt x="3942" y="6360"/>
                    <a:pt x="2462" y="7840"/>
                  </a:cubicBezTo>
                  <a:cubicBezTo>
                    <a:pt x="1722" y="8579"/>
                    <a:pt x="982" y="9304"/>
                    <a:pt x="1" y="9304"/>
                  </a:cubicBezTo>
                  <a:lnTo>
                    <a:pt x="1" y="10996"/>
                  </a:lnTo>
                  <a:cubicBezTo>
                    <a:pt x="3036" y="10996"/>
                    <a:pt x="5498" y="8534"/>
                    <a:pt x="5498" y="5498"/>
                  </a:cubicBezTo>
                  <a:cubicBezTo>
                    <a:pt x="5498" y="2463"/>
                    <a:pt x="3036" y="1"/>
                    <a:pt x="1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8"/>
            <p:cNvSpPr/>
            <p:nvPr/>
          </p:nvSpPr>
          <p:spPr>
            <a:xfrm>
              <a:off x="1307898" y="1688984"/>
              <a:ext cx="102755" cy="175556"/>
            </a:xfrm>
            <a:custGeom>
              <a:avLst/>
              <a:gdLst/>
              <a:ahLst/>
              <a:cxnLst/>
              <a:rect l="l" t="t" r="r" b="b"/>
              <a:pathLst>
                <a:path w="4456" h="7613" extrusionOk="0">
                  <a:moveTo>
                    <a:pt x="1813" y="2040"/>
                  </a:moveTo>
                  <a:lnTo>
                    <a:pt x="3036" y="3263"/>
                  </a:lnTo>
                  <a:cubicBezTo>
                    <a:pt x="2870" y="3611"/>
                    <a:pt x="2870" y="4003"/>
                    <a:pt x="3036" y="4350"/>
                  </a:cubicBezTo>
                  <a:lnTo>
                    <a:pt x="1813" y="5574"/>
                  </a:lnTo>
                  <a:cubicBezTo>
                    <a:pt x="1027" y="4531"/>
                    <a:pt x="1027" y="3081"/>
                    <a:pt x="1813" y="2040"/>
                  </a:cubicBezTo>
                  <a:close/>
                  <a:moveTo>
                    <a:pt x="4169" y="0"/>
                  </a:moveTo>
                  <a:cubicBezTo>
                    <a:pt x="3202" y="0"/>
                    <a:pt x="2220" y="379"/>
                    <a:pt x="1481" y="1118"/>
                  </a:cubicBezTo>
                  <a:cubicBezTo>
                    <a:pt x="1" y="2598"/>
                    <a:pt x="1" y="5014"/>
                    <a:pt x="1481" y="6494"/>
                  </a:cubicBezTo>
                  <a:cubicBezTo>
                    <a:pt x="2220" y="7235"/>
                    <a:pt x="3202" y="7612"/>
                    <a:pt x="4169" y="7612"/>
                  </a:cubicBezTo>
                  <a:lnTo>
                    <a:pt x="4455" y="7189"/>
                  </a:lnTo>
                  <a:lnTo>
                    <a:pt x="4169" y="6766"/>
                  </a:lnTo>
                  <a:cubicBezTo>
                    <a:pt x="3549" y="6766"/>
                    <a:pt x="2930" y="6571"/>
                    <a:pt x="2401" y="6178"/>
                  </a:cubicBezTo>
                  <a:lnTo>
                    <a:pt x="3625" y="4954"/>
                  </a:lnTo>
                  <a:cubicBezTo>
                    <a:pt x="3806" y="5030"/>
                    <a:pt x="3988" y="5075"/>
                    <a:pt x="4169" y="5075"/>
                  </a:cubicBezTo>
                  <a:lnTo>
                    <a:pt x="4455" y="4637"/>
                  </a:lnTo>
                  <a:lnTo>
                    <a:pt x="4169" y="4229"/>
                  </a:lnTo>
                  <a:cubicBezTo>
                    <a:pt x="3942" y="4229"/>
                    <a:pt x="3746" y="4033"/>
                    <a:pt x="3746" y="3806"/>
                  </a:cubicBezTo>
                  <a:cubicBezTo>
                    <a:pt x="3746" y="3685"/>
                    <a:pt x="3806" y="3580"/>
                    <a:pt x="3881" y="3504"/>
                  </a:cubicBezTo>
                  <a:cubicBezTo>
                    <a:pt x="3957" y="3429"/>
                    <a:pt x="4062" y="3383"/>
                    <a:pt x="4169" y="3383"/>
                  </a:cubicBezTo>
                  <a:lnTo>
                    <a:pt x="4455" y="2900"/>
                  </a:lnTo>
                  <a:lnTo>
                    <a:pt x="4169" y="2538"/>
                  </a:lnTo>
                  <a:cubicBezTo>
                    <a:pt x="3988" y="2538"/>
                    <a:pt x="3806" y="2584"/>
                    <a:pt x="3625" y="2658"/>
                  </a:cubicBezTo>
                  <a:lnTo>
                    <a:pt x="2401" y="1436"/>
                  </a:lnTo>
                  <a:cubicBezTo>
                    <a:pt x="2930" y="1043"/>
                    <a:pt x="3549" y="846"/>
                    <a:pt x="4169" y="846"/>
                  </a:cubicBezTo>
                  <a:lnTo>
                    <a:pt x="4455" y="363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8"/>
            <p:cNvSpPr/>
            <p:nvPr/>
          </p:nvSpPr>
          <p:spPr>
            <a:xfrm>
              <a:off x="1404012" y="1688984"/>
              <a:ext cx="96483" cy="175556"/>
            </a:xfrm>
            <a:custGeom>
              <a:avLst/>
              <a:gdLst/>
              <a:ahLst/>
              <a:cxnLst/>
              <a:rect l="l" t="t" r="r" b="b"/>
              <a:pathLst>
                <a:path w="4184" h="7613" extrusionOk="0">
                  <a:moveTo>
                    <a:pt x="2371" y="2040"/>
                  </a:moveTo>
                  <a:cubicBezTo>
                    <a:pt x="3157" y="3081"/>
                    <a:pt x="3157" y="4531"/>
                    <a:pt x="2371" y="5574"/>
                  </a:cubicBezTo>
                  <a:lnTo>
                    <a:pt x="1149" y="4350"/>
                  </a:lnTo>
                  <a:cubicBezTo>
                    <a:pt x="1314" y="4003"/>
                    <a:pt x="1314" y="3611"/>
                    <a:pt x="1149" y="3263"/>
                  </a:cubicBezTo>
                  <a:lnTo>
                    <a:pt x="2371" y="2040"/>
                  </a:lnTo>
                  <a:close/>
                  <a:moveTo>
                    <a:pt x="1" y="0"/>
                  </a:moveTo>
                  <a:lnTo>
                    <a:pt x="1" y="846"/>
                  </a:lnTo>
                  <a:cubicBezTo>
                    <a:pt x="635" y="846"/>
                    <a:pt x="1254" y="1043"/>
                    <a:pt x="1783" y="1436"/>
                  </a:cubicBezTo>
                  <a:lnTo>
                    <a:pt x="559" y="2658"/>
                  </a:lnTo>
                  <a:cubicBezTo>
                    <a:pt x="378" y="2584"/>
                    <a:pt x="197" y="2538"/>
                    <a:pt x="1" y="2538"/>
                  </a:cubicBezTo>
                  <a:lnTo>
                    <a:pt x="1" y="3383"/>
                  </a:lnTo>
                  <a:cubicBezTo>
                    <a:pt x="242" y="3383"/>
                    <a:pt x="424" y="3580"/>
                    <a:pt x="424" y="3806"/>
                  </a:cubicBezTo>
                  <a:cubicBezTo>
                    <a:pt x="424" y="3927"/>
                    <a:pt x="378" y="4033"/>
                    <a:pt x="303" y="4108"/>
                  </a:cubicBezTo>
                  <a:cubicBezTo>
                    <a:pt x="227" y="4184"/>
                    <a:pt x="122" y="4229"/>
                    <a:pt x="1" y="4229"/>
                  </a:cubicBezTo>
                  <a:lnTo>
                    <a:pt x="1" y="5075"/>
                  </a:lnTo>
                  <a:cubicBezTo>
                    <a:pt x="197" y="5075"/>
                    <a:pt x="378" y="5030"/>
                    <a:pt x="559" y="4954"/>
                  </a:cubicBezTo>
                  <a:lnTo>
                    <a:pt x="1783" y="6178"/>
                  </a:lnTo>
                  <a:cubicBezTo>
                    <a:pt x="1254" y="6571"/>
                    <a:pt x="635" y="6766"/>
                    <a:pt x="1" y="6766"/>
                  </a:cubicBezTo>
                  <a:lnTo>
                    <a:pt x="1" y="7612"/>
                  </a:lnTo>
                  <a:cubicBezTo>
                    <a:pt x="982" y="7612"/>
                    <a:pt x="1948" y="7235"/>
                    <a:pt x="2704" y="6494"/>
                  </a:cubicBezTo>
                  <a:cubicBezTo>
                    <a:pt x="4184" y="5014"/>
                    <a:pt x="4184" y="2598"/>
                    <a:pt x="2704" y="1118"/>
                  </a:cubicBezTo>
                  <a:cubicBezTo>
                    <a:pt x="1948" y="379"/>
                    <a:pt x="98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8"/>
          <p:cNvGrpSpPr/>
          <p:nvPr/>
        </p:nvGrpSpPr>
        <p:grpSpPr>
          <a:xfrm>
            <a:off x="5970634" y="1682571"/>
            <a:ext cx="617652" cy="618297"/>
            <a:chOff x="1277597" y="2190839"/>
            <a:chExt cx="331234" cy="331580"/>
          </a:xfrm>
        </p:grpSpPr>
        <p:sp>
          <p:nvSpPr>
            <p:cNvPr id="4445" name="Google Shape;4445;p28"/>
            <p:cNvSpPr/>
            <p:nvPr/>
          </p:nvSpPr>
          <p:spPr>
            <a:xfrm>
              <a:off x="1413767" y="2437743"/>
              <a:ext cx="35881" cy="84676"/>
            </a:xfrm>
            <a:custGeom>
              <a:avLst/>
              <a:gdLst/>
              <a:ahLst/>
              <a:cxnLst/>
              <a:rect l="l" t="t" r="r" b="b"/>
              <a:pathLst>
                <a:path w="1556" h="3672" extrusionOk="0">
                  <a:moveTo>
                    <a:pt x="1058" y="1"/>
                  </a:moveTo>
                  <a:lnTo>
                    <a:pt x="846" y="288"/>
                  </a:lnTo>
                  <a:lnTo>
                    <a:pt x="846" y="1209"/>
                  </a:lnTo>
                  <a:cubicBezTo>
                    <a:pt x="363" y="1376"/>
                    <a:pt x="1" y="1859"/>
                    <a:pt x="1" y="2403"/>
                  </a:cubicBezTo>
                  <a:cubicBezTo>
                    <a:pt x="1" y="3097"/>
                    <a:pt x="575" y="3671"/>
                    <a:pt x="1269" y="3671"/>
                  </a:cubicBezTo>
                  <a:lnTo>
                    <a:pt x="1556" y="2403"/>
                  </a:lnTo>
                  <a:lnTo>
                    <a:pt x="1269" y="288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8"/>
            <p:cNvSpPr/>
            <p:nvPr/>
          </p:nvSpPr>
          <p:spPr>
            <a:xfrm>
              <a:off x="1443030" y="2437743"/>
              <a:ext cx="29263" cy="84676"/>
            </a:xfrm>
            <a:custGeom>
              <a:avLst/>
              <a:gdLst/>
              <a:ahLst/>
              <a:cxnLst/>
              <a:rect l="l" t="t" r="r" b="b"/>
              <a:pathLst>
                <a:path w="1269" h="3672" extrusionOk="0">
                  <a:moveTo>
                    <a:pt x="212" y="1"/>
                  </a:moveTo>
                  <a:lnTo>
                    <a:pt x="0" y="288"/>
                  </a:lnTo>
                  <a:lnTo>
                    <a:pt x="0" y="1134"/>
                  </a:lnTo>
                  <a:lnTo>
                    <a:pt x="0" y="1179"/>
                  </a:lnTo>
                  <a:lnTo>
                    <a:pt x="0" y="3671"/>
                  </a:lnTo>
                  <a:cubicBezTo>
                    <a:pt x="710" y="3671"/>
                    <a:pt x="1269" y="3097"/>
                    <a:pt x="1269" y="2403"/>
                  </a:cubicBezTo>
                  <a:cubicBezTo>
                    <a:pt x="1269" y="1859"/>
                    <a:pt x="921" y="1376"/>
                    <a:pt x="423" y="1209"/>
                  </a:cubicBezTo>
                  <a:lnTo>
                    <a:pt x="423" y="28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8"/>
            <p:cNvSpPr/>
            <p:nvPr/>
          </p:nvSpPr>
          <p:spPr>
            <a:xfrm>
              <a:off x="1297083" y="2233339"/>
              <a:ext cx="152565" cy="211068"/>
            </a:xfrm>
            <a:custGeom>
              <a:avLst/>
              <a:gdLst/>
              <a:ahLst/>
              <a:cxnLst/>
              <a:rect l="l" t="t" r="r" b="b"/>
              <a:pathLst>
                <a:path w="6616" h="9153" extrusionOk="0">
                  <a:moveTo>
                    <a:pt x="3309" y="0"/>
                  </a:moveTo>
                  <a:lnTo>
                    <a:pt x="1" y="272"/>
                  </a:lnTo>
                  <a:lnTo>
                    <a:pt x="1" y="9152"/>
                  </a:lnTo>
                  <a:lnTo>
                    <a:pt x="6329" y="9152"/>
                  </a:lnTo>
                  <a:lnTo>
                    <a:pt x="6616" y="4833"/>
                  </a:lnTo>
                  <a:lnTo>
                    <a:pt x="6329" y="272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8"/>
            <p:cNvSpPr/>
            <p:nvPr/>
          </p:nvSpPr>
          <p:spPr>
            <a:xfrm>
              <a:off x="1443030" y="2233339"/>
              <a:ext cx="146293" cy="211068"/>
            </a:xfrm>
            <a:custGeom>
              <a:avLst/>
              <a:gdLst/>
              <a:ahLst/>
              <a:cxnLst/>
              <a:rect l="l" t="t" r="r" b="b"/>
              <a:pathLst>
                <a:path w="6344" h="9153" extrusionOk="0">
                  <a:moveTo>
                    <a:pt x="3323" y="0"/>
                  </a:moveTo>
                  <a:lnTo>
                    <a:pt x="0" y="272"/>
                  </a:lnTo>
                  <a:lnTo>
                    <a:pt x="0" y="9152"/>
                  </a:lnTo>
                  <a:lnTo>
                    <a:pt x="6343" y="9152"/>
                  </a:lnTo>
                  <a:lnTo>
                    <a:pt x="6343" y="27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8"/>
            <p:cNvSpPr/>
            <p:nvPr/>
          </p:nvSpPr>
          <p:spPr>
            <a:xfrm>
              <a:off x="1277597" y="2190839"/>
              <a:ext cx="172051" cy="48795"/>
            </a:xfrm>
            <a:custGeom>
              <a:avLst/>
              <a:gdLst/>
              <a:ahLst/>
              <a:cxnLst/>
              <a:rect l="l" t="t" r="r" b="b"/>
              <a:pathLst>
                <a:path w="7461" h="2116" extrusionOk="0">
                  <a:moveTo>
                    <a:pt x="0" y="1"/>
                  </a:moveTo>
                  <a:lnTo>
                    <a:pt x="0" y="2115"/>
                  </a:lnTo>
                  <a:lnTo>
                    <a:pt x="7174" y="2115"/>
                  </a:lnTo>
                  <a:lnTo>
                    <a:pt x="7461" y="1133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8"/>
            <p:cNvSpPr/>
            <p:nvPr/>
          </p:nvSpPr>
          <p:spPr>
            <a:xfrm>
              <a:off x="1443030" y="2190839"/>
              <a:ext cx="165801" cy="48795"/>
            </a:xfrm>
            <a:custGeom>
              <a:avLst/>
              <a:gdLst/>
              <a:ahLst/>
              <a:cxnLst/>
              <a:rect l="l" t="t" r="r" b="b"/>
              <a:pathLst>
                <a:path w="7190" h="2116" extrusionOk="0">
                  <a:moveTo>
                    <a:pt x="0" y="1"/>
                  </a:moveTo>
                  <a:lnTo>
                    <a:pt x="0" y="2115"/>
                  </a:lnTo>
                  <a:lnTo>
                    <a:pt x="7189" y="2115"/>
                  </a:lnTo>
                  <a:lnTo>
                    <a:pt x="7189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8"/>
            <p:cNvSpPr/>
            <p:nvPr/>
          </p:nvSpPr>
          <p:spPr>
            <a:xfrm>
              <a:off x="1452784" y="2376126"/>
              <a:ext cx="97521" cy="19509"/>
            </a:xfrm>
            <a:custGeom>
              <a:avLst/>
              <a:gdLst/>
              <a:ahLst/>
              <a:cxnLst/>
              <a:rect l="l" t="t" r="r" b="b"/>
              <a:pathLst>
                <a:path w="4229" h="846" extrusionOk="0">
                  <a:moveTo>
                    <a:pt x="0" y="0"/>
                  </a:moveTo>
                  <a:lnTo>
                    <a:pt x="0" y="846"/>
                  </a:lnTo>
                  <a:lnTo>
                    <a:pt x="4229" y="846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8"/>
            <p:cNvSpPr/>
            <p:nvPr/>
          </p:nvSpPr>
          <p:spPr>
            <a:xfrm>
              <a:off x="1336101" y="2273740"/>
              <a:ext cx="97198" cy="19509"/>
            </a:xfrm>
            <a:custGeom>
              <a:avLst/>
              <a:gdLst/>
              <a:ahLst/>
              <a:cxnLst/>
              <a:rect l="l" t="t" r="r" b="b"/>
              <a:pathLst>
                <a:path w="4215" h="846" extrusionOk="0">
                  <a:moveTo>
                    <a:pt x="0" y="0"/>
                  </a:moveTo>
                  <a:lnTo>
                    <a:pt x="0" y="846"/>
                  </a:lnTo>
                  <a:lnTo>
                    <a:pt x="4214" y="846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8"/>
            <p:cNvSpPr/>
            <p:nvPr/>
          </p:nvSpPr>
          <p:spPr>
            <a:xfrm>
              <a:off x="1336101" y="2317600"/>
              <a:ext cx="97198" cy="97544"/>
            </a:xfrm>
            <a:custGeom>
              <a:avLst/>
              <a:gdLst/>
              <a:ahLst/>
              <a:cxnLst/>
              <a:rect l="l" t="t" r="r" b="b"/>
              <a:pathLst>
                <a:path w="4215" h="4230" extrusionOk="0">
                  <a:moveTo>
                    <a:pt x="2108" y="853"/>
                  </a:moveTo>
                  <a:cubicBezTo>
                    <a:pt x="2291" y="853"/>
                    <a:pt x="2478" y="894"/>
                    <a:pt x="2658" y="982"/>
                  </a:cubicBezTo>
                  <a:lnTo>
                    <a:pt x="967" y="2674"/>
                  </a:lnTo>
                  <a:cubicBezTo>
                    <a:pt x="876" y="2492"/>
                    <a:pt x="846" y="2311"/>
                    <a:pt x="846" y="2115"/>
                  </a:cubicBezTo>
                  <a:cubicBezTo>
                    <a:pt x="846" y="1382"/>
                    <a:pt x="1448" y="853"/>
                    <a:pt x="2108" y="853"/>
                  </a:cubicBezTo>
                  <a:close/>
                  <a:moveTo>
                    <a:pt x="3248" y="1572"/>
                  </a:moveTo>
                  <a:lnTo>
                    <a:pt x="3248" y="1572"/>
                  </a:lnTo>
                  <a:cubicBezTo>
                    <a:pt x="3673" y="2460"/>
                    <a:pt x="2978" y="3391"/>
                    <a:pt x="2109" y="3391"/>
                  </a:cubicBezTo>
                  <a:cubicBezTo>
                    <a:pt x="1929" y="3391"/>
                    <a:pt x="1742" y="3351"/>
                    <a:pt x="1556" y="3263"/>
                  </a:cubicBezTo>
                  <a:lnTo>
                    <a:pt x="3248" y="1572"/>
                  </a:lnTo>
                  <a:close/>
                  <a:moveTo>
                    <a:pt x="2115" y="1"/>
                  </a:moveTo>
                  <a:cubicBezTo>
                    <a:pt x="937" y="1"/>
                    <a:pt x="0" y="952"/>
                    <a:pt x="0" y="2115"/>
                  </a:cubicBezTo>
                  <a:cubicBezTo>
                    <a:pt x="0" y="3293"/>
                    <a:pt x="937" y="4230"/>
                    <a:pt x="2115" y="4230"/>
                  </a:cubicBezTo>
                  <a:cubicBezTo>
                    <a:pt x="3278" y="4230"/>
                    <a:pt x="4214" y="3293"/>
                    <a:pt x="4214" y="2115"/>
                  </a:cubicBezTo>
                  <a:cubicBezTo>
                    <a:pt x="4214" y="952"/>
                    <a:pt x="3278" y="1"/>
                    <a:pt x="2115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8"/>
            <p:cNvSpPr/>
            <p:nvPr/>
          </p:nvSpPr>
          <p:spPr>
            <a:xfrm>
              <a:off x="1491779" y="2278605"/>
              <a:ext cx="58526" cy="78035"/>
            </a:xfrm>
            <a:custGeom>
              <a:avLst/>
              <a:gdLst/>
              <a:ahLst/>
              <a:cxnLst/>
              <a:rect l="l" t="t" r="r" b="b"/>
              <a:pathLst>
                <a:path w="2538" h="3384" extrusionOk="0">
                  <a:moveTo>
                    <a:pt x="1269" y="846"/>
                  </a:moveTo>
                  <a:cubicBezTo>
                    <a:pt x="1511" y="846"/>
                    <a:pt x="1692" y="1042"/>
                    <a:pt x="1692" y="1269"/>
                  </a:cubicBezTo>
                  <a:cubicBezTo>
                    <a:pt x="1692" y="1511"/>
                    <a:pt x="1511" y="1692"/>
                    <a:pt x="1269" y="1692"/>
                  </a:cubicBezTo>
                  <a:lnTo>
                    <a:pt x="846" y="1692"/>
                  </a:lnTo>
                  <a:lnTo>
                    <a:pt x="846" y="846"/>
                  </a:lnTo>
                  <a:close/>
                  <a:moveTo>
                    <a:pt x="1" y="1"/>
                  </a:moveTo>
                  <a:lnTo>
                    <a:pt x="1" y="3383"/>
                  </a:lnTo>
                  <a:lnTo>
                    <a:pt x="846" y="3383"/>
                  </a:lnTo>
                  <a:lnTo>
                    <a:pt x="846" y="2538"/>
                  </a:lnTo>
                  <a:lnTo>
                    <a:pt x="1269" y="2538"/>
                  </a:lnTo>
                  <a:cubicBezTo>
                    <a:pt x="1978" y="2538"/>
                    <a:pt x="2538" y="1978"/>
                    <a:pt x="2538" y="1269"/>
                  </a:cubicBezTo>
                  <a:cubicBezTo>
                    <a:pt x="2538" y="574"/>
                    <a:pt x="1978" y="1"/>
                    <a:pt x="12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29"/>
          <p:cNvSpPr/>
          <p:nvPr/>
        </p:nvSpPr>
        <p:spPr>
          <a:xfrm>
            <a:off x="976675" y="2635250"/>
            <a:ext cx="22080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29"/>
          <p:cNvSpPr/>
          <p:nvPr/>
        </p:nvSpPr>
        <p:spPr>
          <a:xfrm>
            <a:off x="3468050" y="2635250"/>
            <a:ext cx="22080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29"/>
          <p:cNvSpPr/>
          <p:nvPr/>
        </p:nvSpPr>
        <p:spPr>
          <a:xfrm>
            <a:off x="5959425" y="2635250"/>
            <a:ext cx="22080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29"/>
          <p:cNvSpPr txBox="1">
            <a:spLocks noGrp="1"/>
          </p:cNvSpPr>
          <p:nvPr>
            <p:ph type="subTitle" idx="1"/>
          </p:nvPr>
        </p:nvSpPr>
        <p:spPr>
          <a:xfrm>
            <a:off x="12185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RNF001</a:t>
            </a:r>
            <a:endParaRPr/>
          </a:p>
        </p:txBody>
      </p:sp>
      <p:sp>
        <p:nvSpPr>
          <p:cNvPr id="4463" name="Google Shape;446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Requerimientos </a:t>
            </a:r>
            <a:r>
              <a:rPr lang="pt-BR">
                <a:solidFill>
                  <a:schemeClr val="dk2"/>
                </a:solidFill>
              </a:rPr>
              <a:t>No Funcionales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64" name="Google Shape;4464;p29"/>
          <p:cNvSpPr txBox="1">
            <a:spLocks noGrp="1"/>
          </p:cNvSpPr>
          <p:nvPr>
            <p:ph type="subTitle" idx="2"/>
          </p:nvPr>
        </p:nvSpPr>
        <p:spPr>
          <a:xfrm>
            <a:off x="1039825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 aplicación es compatible con Oculus Quest 2</a:t>
            </a:r>
            <a:endParaRPr/>
          </a:p>
        </p:txBody>
      </p:sp>
      <p:sp>
        <p:nvSpPr>
          <p:cNvPr id="4465" name="Google Shape;4465;p29"/>
          <p:cNvSpPr txBox="1">
            <a:spLocks noGrp="1"/>
          </p:cNvSpPr>
          <p:nvPr>
            <p:ph type="subTitle" idx="3"/>
          </p:nvPr>
        </p:nvSpPr>
        <p:spPr>
          <a:xfrm>
            <a:off x="37099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RNF002</a:t>
            </a:r>
            <a:endParaRPr/>
          </a:p>
        </p:txBody>
      </p:sp>
      <p:sp>
        <p:nvSpPr>
          <p:cNvPr id="4466" name="Google Shape;4466;p29"/>
          <p:cNvSpPr txBox="1">
            <a:spLocks noGrp="1"/>
          </p:cNvSpPr>
          <p:nvPr>
            <p:ph type="subTitle" idx="4"/>
          </p:nvPr>
        </p:nvSpPr>
        <p:spPr>
          <a:xfrm>
            <a:off x="3531200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sistema funciona correctamente para un solo jugador</a:t>
            </a:r>
            <a:endParaRPr/>
          </a:p>
        </p:txBody>
      </p:sp>
      <p:sp>
        <p:nvSpPr>
          <p:cNvPr id="4467" name="Google Shape;4467;p29"/>
          <p:cNvSpPr txBox="1">
            <a:spLocks noGrp="1"/>
          </p:cNvSpPr>
          <p:nvPr>
            <p:ph type="subTitle" idx="5"/>
          </p:nvPr>
        </p:nvSpPr>
        <p:spPr>
          <a:xfrm>
            <a:off x="6201375" y="2611400"/>
            <a:ext cx="1724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RNF003</a:t>
            </a:r>
            <a:endParaRPr/>
          </a:p>
        </p:txBody>
      </p:sp>
      <p:sp>
        <p:nvSpPr>
          <p:cNvPr id="4468" name="Google Shape;4468;p29"/>
          <p:cNvSpPr txBox="1">
            <a:spLocks noGrp="1"/>
          </p:cNvSpPr>
          <p:nvPr>
            <p:ph type="subTitle" idx="6"/>
          </p:nvPr>
        </p:nvSpPr>
        <p:spPr>
          <a:xfrm>
            <a:off x="6022575" y="3079600"/>
            <a:ext cx="2081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 sistema incluye una documentación explícita durante su uso</a:t>
            </a:r>
            <a:endParaRPr/>
          </a:p>
        </p:txBody>
      </p:sp>
      <p:grpSp>
        <p:nvGrpSpPr>
          <p:cNvPr id="4469" name="Google Shape;4469;p29"/>
          <p:cNvGrpSpPr/>
          <p:nvPr/>
        </p:nvGrpSpPr>
        <p:grpSpPr>
          <a:xfrm>
            <a:off x="1783868" y="1643045"/>
            <a:ext cx="593604" cy="593563"/>
            <a:chOff x="1277597" y="2810046"/>
            <a:chExt cx="331234" cy="331211"/>
          </a:xfrm>
        </p:grpSpPr>
        <p:sp>
          <p:nvSpPr>
            <p:cNvPr id="4470" name="Google Shape;4470;p29"/>
            <p:cNvSpPr/>
            <p:nvPr/>
          </p:nvSpPr>
          <p:spPr>
            <a:xfrm>
              <a:off x="1375095" y="2810046"/>
              <a:ext cx="45313" cy="45313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" y="1"/>
                  </a:moveTo>
                  <a:lnTo>
                    <a:pt x="1" y="1692"/>
                  </a:lnTo>
                  <a:lnTo>
                    <a:pt x="816" y="1964"/>
                  </a:lnTo>
                  <a:lnTo>
                    <a:pt x="1678" y="1692"/>
                  </a:lnTo>
                  <a:lnTo>
                    <a:pt x="1964" y="982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9"/>
            <p:cNvSpPr/>
            <p:nvPr/>
          </p:nvSpPr>
          <p:spPr>
            <a:xfrm>
              <a:off x="1413767" y="2810046"/>
              <a:ext cx="35881" cy="45313"/>
            </a:xfrm>
            <a:custGeom>
              <a:avLst/>
              <a:gdLst/>
              <a:ahLst/>
              <a:cxnLst/>
              <a:rect l="l" t="t" r="r" b="b"/>
              <a:pathLst>
                <a:path w="1556" h="1965" extrusionOk="0">
                  <a:moveTo>
                    <a:pt x="1" y="1"/>
                  </a:moveTo>
                  <a:lnTo>
                    <a:pt x="1" y="1692"/>
                  </a:lnTo>
                  <a:lnTo>
                    <a:pt x="680" y="1964"/>
                  </a:lnTo>
                  <a:lnTo>
                    <a:pt x="1269" y="1692"/>
                  </a:lnTo>
                  <a:lnTo>
                    <a:pt x="1556" y="801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/>
            <p:cNvSpPr/>
            <p:nvPr/>
          </p:nvSpPr>
          <p:spPr>
            <a:xfrm>
              <a:off x="1443030" y="2810046"/>
              <a:ext cx="35881" cy="45313"/>
            </a:xfrm>
            <a:custGeom>
              <a:avLst/>
              <a:gdLst/>
              <a:ahLst/>
              <a:cxnLst/>
              <a:rect l="l" t="t" r="r" b="b"/>
              <a:pathLst>
                <a:path w="1556" h="1965" extrusionOk="0">
                  <a:moveTo>
                    <a:pt x="0" y="1"/>
                  </a:moveTo>
                  <a:lnTo>
                    <a:pt x="0" y="1692"/>
                  </a:lnTo>
                  <a:lnTo>
                    <a:pt x="679" y="1964"/>
                  </a:lnTo>
                  <a:lnTo>
                    <a:pt x="1269" y="1692"/>
                  </a:lnTo>
                  <a:lnTo>
                    <a:pt x="1555" y="801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/>
            <p:cNvSpPr/>
            <p:nvPr/>
          </p:nvSpPr>
          <p:spPr>
            <a:xfrm>
              <a:off x="1472270" y="2810046"/>
              <a:ext cx="39041" cy="45313"/>
            </a:xfrm>
            <a:custGeom>
              <a:avLst/>
              <a:gdLst/>
              <a:ahLst/>
              <a:cxnLst/>
              <a:rect l="l" t="t" r="r" b="b"/>
              <a:pathLst>
                <a:path w="1693" h="1965" extrusionOk="0">
                  <a:moveTo>
                    <a:pt x="1" y="1"/>
                  </a:moveTo>
                  <a:lnTo>
                    <a:pt x="1" y="1692"/>
                  </a:lnTo>
                  <a:lnTo>
                    <a:pt x="861" y="1964"/>
                  </a:lnTo>
                  <a:lnTo>
                    <a:pt x="1692" y="1692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/>
            <p:cNvSpPr/>
            <p:nvPr/>
          </p:nvSpPr>
          <p:spPr>
            <a:xfrm>
              <a:off x="1327038" y="2861931"/>
              <a:ext cx="116015" cy="97198"/>
            </a:xfrm>
            <a:custGeom>
              <a:avLst/>
              <a:gdLst/>
              <a:ahLst/>
              <a:cxnLst/>
              <a:rect l="l" t="t" r="r" b="b"/>
              <a:pathLst>
                <a:path w="5031" h="4215" extrusionOk="0">
                  <a:moveTo>
                    <a:pt x="2719" y="1"/>
                  </a:moveTo>
                  <a:lnTo>
                    <a:pt x="741" y="288"/>
                  </a:lnTo>
                  <a:lnTo>
                    <a:pt x="121" y="1964"/>
                  </a:lnTo>
                  <a:lnTo>
                    <a:pt x="1" y="3927"/>
                  </a:lnTo>
                  <a:lnTo>
                    <a:pt x="2523" y="4215"/>
                  </a:lnTo>
                  <a:lnTo>
                    <a:pt x="5030" y="3927"/>
                  </a:lnTo>
                  <a:lnTo>
                    <a:pt x="5030" y="288"/>
                  </a:lnTo>
                  <a:lnTo>
                    <a:pt x="2719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/>
            <p:cNvSpPr/>
            <p:nvPr/>
          </p:nvSpPr>
          <p:spPr>
            <a:xfrm>
              <a:off x="1443030" y="2861931"/>
              <a:ext cx="116338" cy="97198"/>
            </a:xfrm>
            <a:custGeom>
              <a:avLst/>
              <a:gdLst/>
              <a:ahLst/>
              <a:cxnLst/>
              <a:rect l="l" t="t" r="r" b="b"/>
              <a:pathLst>
                <a:path w="5045" h="4215" extrusionOk="0">
                  <a:moveTo>
                    <a:pt x="2190" y="1"/>
                  </a:moveTo>
                  <a:lnTo>
                    <a:pt x="0" y="288"/>
                  </a:lnTo>
                  <a:lnTo>
                    <a:pt x="0" y="3927"/>
                  </a:lnTo>
                  <a:lnTo>
                    <a:pt x="2522" y="4215"/>
                  </a:lnTo>
                  <a:lnTo>
                    <a:pt x="5045" y="3927"/>
                  </a:lnTo>
                  <a:lnTo>
                    <a:pt x="4893" y="1768"/>
                  </a:lnTo>
                  <a:lnTo>
                    <a:pt x="4304" y="288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/>
            <p:cNvSpPr/>
            <p:nvPr/>
          </p:nvSpPr>
          <p:spPr>
            <a:xfrm>
              <a:off x="1287329" y="2897813"/>
              <a:ext cx="32445" cy="19532"/>
            </a:xfrm>
            <a:custGeom>
              <a:avLst/>
              <a:gdLst/>
              <a:ahLst/>
              <a:cxnLst/>
              <a:rect l="l" t="t" r="r" b="b"/>
              <a:pathLst>
                <a:path w="1407" h="847" extrusionOk="0">
                  <a:moveTo>
                    <a:pt x="1" y="1"/>
                  </a:moveTo>
                  <a:lnTo>
                    <a:pt x="1" y="846"/>
                  </a:lnTo>
                  <a:lnTo>
                    <a:pt x="1164" y="846"/>
                  </a:lnTo>
                  <a:lnTo>
                    <a:pt x="1406" y="55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/>
            <p:cNvSpPr/>
            <p:nvPr/>
          </p:nvSpPr>
          <p:spPr>
            <a:xfrm>
              <a:off x="1560036" y="2897813"/>
              <a:ext cx="39041" cy="19532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347" y="1"/>
                  </a:moveTo>
                  <a:lnTo>
                    <a:pt x="1" y="273"/>
                  </a:lnTo>
                  <a:lnTo>
                    <a:pt x="514" y="846"/>
                  </a:lnTo>
                  <a:lnTo>
                    <a:pt x="1692" y="846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/>
            <p:cNvSpPr/>
            <p:nvPr/>
          </p:nvSpPr>
          <p:spPr>
            <a:xfrm>
              <a:off x="1307206" y="2849064"/>
              <a:ext cx="142442" cy="110065"/>
            </a:xfrm>
            <a:custGeom>
              <a:avLst/>
              <a:gdLst/>
              <a:ahLst/>
              <a:cxnLst/>
              <a:rect l="l" t="t" r="r" b="b"/>
              <a:pathLst>
                <a:path w="6177" h="4773" extrusionOk="0">
                  <a:moveTo>
                    <a:pt x="906" y="0"/>
                  </a:moveTo>
                  <a:lnTo>
                    <a:pt x="0" y="4485"/>
                  </a:lnTo>
                  <a:lnTo>
                    <a:pt x="407" y="4773"/>
                  </a:lnTo>
                  <a:lnTo>
                    <a:pt x="861" y="4485"/>
                  </a:lnTo>
                  <a:lnTo>
                    <a:pt x="1601" y="846"/>
                  </a:lnTo>
                  <a:lnTo>
                    <a:pt x="5890" y="846"/>
                  </a:lnTo>
                  <a:lnTo>
                    <a:pt x="6177" y="498"/>
                  </a:lnTo>
                  <a:lnTo>
                    <a:pt x="589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/>
            <p:cNvSpPr/>
            <p:nvPr/>
          </p:nvSpPr>
          <p:spPr>
            <a:xfrm>
              <a:off x="1443030" y="2849064"/>
              <a:ext cx="136169" cy="110065"/>
            </a:xfrm>
            <a:custGeom>
              <a:avLst/>
              <a:gdLst/>
              <a:ahLst/>
              <a:cxnLst/>
              <a:rect l="l" t="t" r="r" b="b"/>
              <a:pathLst>
                <a:path w="5905" h="4773" extrusionOk="0">
                  <a:moveTo>
                    <a:pt x="0" y="0"/>
                  </a:moveTo>
                  <a:lnTo>
                    <a:pt x="0" y="846"/>
                  </a:lnTo>
                  <a:lnTo>
                    <a:pt x="4304" y="846"/>
                  </a:lnTo>
                  <a:lnTo>
                    <a:pt x="5045" y="4485"/>
                  </a:lnTo>
                  <a:lnTo>
                    <a:pt x="5498" y="4773"/>
                  </a:lnTo>
                  <a:lnTo>
                    <a:pt x="5905" y="4485"/>
                  </a:lnTo>
                  <a:lnTo>
                    <a:pt x="499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/>
            <p:cNvSpPr/>
            <p:nvPr/>
          </p:nvSpPr>
          <p:spPr>
            <a:xfrm>
              <a:off x="1443353" y="2907567"/>
              <a:ext cx="97198" cy="51562"/>
            </a:xfrm>
            <a:custGeom>
              <a:avLst/>
              <a:gdLst/>
              <a:ahLst/>
              <a:cxnLst/>
              <a:rect l="l" t="t" r="r" b="b"/>
              <a:pathLst>
                <a:path w="4215" h="2236" extrusionOk="0">
                  <a:moveTo>
                    <a:pt x="2101" y="1"/>
                  </a:moveTo>
                  <a:cubicBezTo>
                    <a:pt x="998" y="1"/>
                    <a:pt x="77" y="861"/>
                    <a:pt x="1" y="1948"/>
                  </a:cubicBezTo>
                  <a:lnTo>
                    <a:pt x="424" y="2236"/>
                  </a:lnTo>
                  <a:lnTo>
                    <a:pt x="847" y="1948"/>
                  </a:lnTo>
                  <a:cubicBezTo>
                    <a:pt x="923" y="1330"/>
                    <a:pt x="1466" y="831"/>
                    <a:pt x="2101" y="831"/>
                  </a:cubicBezTo>
                  <a:cubicBezTo>
                    <a:pt x="2749" y="831"/>
                    <a:pt x="3293" y="1330"/>
                    <a:pt x="3369" y="1948"/>
                  </a:cubicBezTo>
                  <a:lnTo>
                    <a:pt x="3807" y="2236"/>
                  </a:lnTo>
                  <a:lnTo>
                    <a:pt x="4215" y="1948"/>
                  </a:lnTo>
                  <a:cubicBezTo>
                    <a:pt x="4139" y="861"/>
                    <a:pt x="3218" y="1"/>
                    <a:pt x="2101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/>
            <p:cNvSpPr/>
            <p:nvPr/>
          </p:nvSpPr>
          <p:spPr>
            <a:xfrm>
              <a:off x="1277597" y="2952488"/>
              <a:ext cx="172051" cy="107644"/>
            </a:xfrm>
            <a:custGeom>
              <a:avLst/>
              <a:gdLst/>
              <a:ahLst/>
              <a:cxnLst/>
              <a:rect l="l" t="t" r="r" b="b"/>
              <a:pathLst>
                <a:path w="7461" h="4668" extrusionOk="0">
                  <a:moveTo>
                    <a:pt x="1284" y="0"/>
                  </a:moveTo>
                  <a:lnTo>
                    <a:pt x="0" y="2160"/>
                  </a:lnTo>
                  <a:lnTo>
                    <a:pt x="0" y="4380"/>
                  </a:lnTo>
                  <a:lnTo>
                    <a:pt x="2114" y="4667"/>
                  </a:lnTo>
                  <a:lnTo>
                    <a:pt x="4244" y="4380"/>
                  </a:lnTo>
                  <a:lnTo>
                    <a:pt x="7174" y="1843"/>
                  </a:lnTo>
                  <a:lnTo>
                    <a:pt x="7461" y="922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/>
            <p:cNvSpPr/>
            <p:nvPr/>
          </p:nvSpPr>
          <p:spPr>
            <a:xfrm>
              <a:off x="1443030" y="2952488"/>
              <a:ext cx="165801" cy="107644"/>
            </a:xfrm>
            <a:custGeom>
              <a:avLst/>
              <a:gdLst/>
              <a:ahLst/>
              <a:cxnLst/>
              <a:rect l="l" t="t" r="r" b="b"/>
              <a:pathLst>
                <a:path w="7190" h="4668" extrusionOk="0">
                  <a:moveTo>
                    <a:pt x="0" y="0"/>
                  </a:moveTo>
                  <a:lnTo>
                    <a:pt x="0" y="1843"/>
                  </a:lnTo>
                  <a:lnTo>
                    <a:pt x="2975" y="4380"/>
                  </a:lnTo>
                  <a:lnTo>
                    <a:pt x="5075" y="4667"/>
                  </a:lnTo>
                  <a:lnTo>
                    <a:pt x="7189" y="4380"/>
                  </a:lnTo>
                  <a:lnTo>
                    <a:pt x="7189" y="2160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/>
            <p:cNvSpPr/>
            <p:nvPr/>
          </p:nvSpPr>
          <p:spPr>
            <a:xfrm>
              <a:off x="1316592" y="3004719"/>
              <a:ext cx="29286" cy="19532"/>
            </a:xfrm>
            <a:custGeom>
              <a:avLst/>
              <a:gdLst/>
              <a:ahLst/>
              <a:cxnLst/>
              <a:rect l="l" t="t" r="r" b="b"/>
              <a:pathLst>
                <a:path w="1270" h="847" extrusionOk="0">
                  <a:moveTo>
                    <a:pt x="0" y="1"/>
                  </a:moveTo>
                  <a:lnTo>
                    <a:pt x="0" y="846"/>
                  </a:lnTo>
                  <a:lnTo>
                    <a:pt x="1269" y="846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9"/>
            <p:cNvSpPr/>
            <p:nvPr/>
          </p:nvSpPr>
          <p:spPr>
            <a:xfrm>
              <a:off x="1540527" y="3004719"/>
              <a:ext cx="29286" cy="19532"/>
            </a:xfrm>
            <a:custGeom>
              <a:avLst/>
              <a:gdLst/>
              <a:ahLst/>
              <a:cxnLst/>
              <a:rect l="l" t="t" r="r" b="b"/>
              <a:pathLst>
                <a:path w="1270" h="847" extrusionOk="0">
                  <a:moveTo>
                    <a:pt x="1" y="1"/>
                  </a:moveTo>
                  <a:lnTo>
                    <a:pt x="1" y="846"/>
                  </a:lnTo>
                  <a:lnTo>
                    <a:pt x="1270" y="846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9"/>
            <p:cNvSpPr/>
            <p:nvPr/>
          </p:nvSpPr>
          <p:spPr>
            <a:xfrm>
              <a:off x="1375464" y="2994964"/>
              <a:ext cx="74184" cy="65168"/>
            </a:xfrm>
            <a:custGeom>
              <a:avLst/>
              <a:gdLst/>
              <a:ahLst/>
              <a:cxnLst/>
              <a:rect l="l" t="t" r="r" b="b"/>
              <a:pathLst>
                <a:path w="3217" h="2826" extrusionOk="0">
                  <a:moveTo>
                    <a:pt x="1239" y="1"/>
                  </a:moveTo>
                  <a:lnTo>
                    <a:pt x="0" y="2538"/>
                  </a:lnTo>
                  <a:lnTo>
                    <a:pt x="1616" y="2825"/>
                  </a:lnTo>
                  <a:lnTo>
                    <a:pt x="2930" y="2538"/>
                  </a:lnTo>
                  <a:lnTo>
                    <a:pt x="3217" y="1194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/>
            <p:cNvSpPr/>
            <p:nvPr/>
          </p:nvSpPr>
          <p:spPr>
            <a:xfrm>
              <a:off x="1443030" y="2994964"/>
              <a:ext cx="68603" cy="65168"/>
            </a:xfrm>
            <a:custGeom>
              <a:avLst/>
              <a:gdLst/>
              <a:ahLst/>
              <a:cxnLst/>
              <a:rect l="l" t="t" r="r" b="b"/>
              <a:pathLst>
                <a:path w="2975" h="2826" extrusionOk="0">
                  <a:moveTo>
                    <a:pt x="0" y="1"/>
                  </a:moveTo>
                  <a:lnTo>
                    <a:pt x="0" y="2538"/>
                  </a:lnTo>
                  <a:lnTo>
                    <a:pt x="1495" y="2825"/>
                  </a:lnTo>
                  <a:lnTo>
                    <a:pt x="2975" y="2538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/>
            <p:cNvSpPr/>
            <p:nvPr/>
          </p:nvSpPr>
          <p:spPr>
            <a:xfrm>
              <a:off x="1277597" y="3053468"/>
              <a:ext cx="172051" cy="35927"/>
            </a:xfrm>
            <a:custGeom>
              <a:avLst/>
              <a:gdLst/>
              <a:ahLst/>
              <a:cxnLst/>
              <a:rect l="l" t="t" r="r" b="b"/>
              <a:pathLst>
                <a:path w="7461" h="1558" extrusionOk="0">
                  <a:moveTo>
                    <a:pt x="0" y="1"/>
                  </a:moveTo>
                  <a:lnTo>
                    <a:pt x="0" y="1269"/>
                  </a:lnTo>
                  <a:lnTo>
                    <a:pt x="3731" y="1557"/>
                  </a:lnTo>
                  <a:lnTo>
                    <a:pt x="7174" y="1269"/>
                  </a:lnTo>
                  <a:lnTo>
                    <a:pt x="7461" y="635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/>
            <p:cNvSpPr/>
            <p:nvPr/>
          </p:nvSpPr>
          <p:spPr>
            <a:xfrm>
              <a:off x="1443030" y="3053468"/>
              <a:ext cx="165801" cy="35927"/>
            </a:xfrm>
            <a:custGeom>
              <a:avLst/>
              <a:gdLst/>
              <a:ahLst/>
              <a:cxnLst/>
              <a:rect l="l" t="t" r="r" b="b"/>
              <a:pathLst>
                <a:path w="7190" h="1558" extrusionOk="0">
                  <a:moveTo>
                    <a:pt x="0" y="1"/>
                  </a:moveTo>
                  <a:lnTo>
                    <a:pt x="0" y="1269"/>
                  </a:lnTo>
                  <a:lnTo>
                    <a:pt x="3897" y="1557"/>
                  </a:lnTo>
                  <a:lnTo>
                    <a:pt x="7189" y="1269"/>
                  </a:lnTo>
                  <a:lnTo>
                    <a:pt x="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/>
            <p:cNvSpPr/>
            <p:nvPr/>
          </p:nvSpPr>
          <p:spPr>
            <a:xfrm>
              <a:off x="1306837" y="3095967"/>
              <a:ext cx="39041" cy="45290"/>
            </a:xfrm>
            <a:custGeom>
              <a:avLst/>
              <a:gdLst/>
              <a:ahLst/>
              <a:cxnLst/>
              <a:rect l="l" t="t" r="r" b="b"/>
              <a:pathLst>
                <a:path w="1693" h="1964" extrusionOk="0">
                  <a:moveTo>
                    <a:pt x="846" y="0"/>
                  </a:moveTo>
                  <a:lnTo>
                    <a:pt x="1" y="272"/>
                  </a:lnTo>
                  <a:lnTo>
                    <a:pt x="1" y="1964"/>
                  </a:lnTo>
                  <a:lnTo>
                    <a:pt x="1692" y="1964"/>
                  </a:lnTo>
                  <a:lnTo>
                    <a:pt x="1692" y="272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/>
            <p:cNvSpPr/>
            <p:nvPr/>
          </p:nvSpPr>
          <p:spPr>
            <a:xfrm>
              <a:off x="1540527" y="3095967"/>
              <a:ext cx="39041" cy="45290"/>
            </a:xfrm>
            <a:custGeom>
              <a:avLst/>
              <a:gdLst/>
              <a:ahLst/>
              <a:cxnLst/>
              <a:rect l="l" t="t" r="r" b="b"/>
              <a:pathLst>
                <a:path w="1693" h="1964" extrusionOk="0">
                  <a:moveTo>
                    <a:pt x="847" y="0"/>
                  </a:moveTo>
                  <a:lnTo>
                    <a:pt x="1" y="272"/>
                  </a:lnTo>
                  <a:lnTo>
                    <a:pt x="1" y="1964"/>
                  </a:lnTo>
                  <a:lnTo>
                    <a:pt x="1692" y="1964"/>
                  </a:lnTo>
                  <a:lnTo>
                    <a:pt x="1692" y="272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/>
            <p:cNvSpPr/>
            <p:nvPr/>
          </p:nvSpPr>
          <p:spPr>
            <a:xfrm>
              <a:off x="1277597" y="3082731"/>
              <a:ext cx="172051" cy="19532"/>
            </a:xfrm>
            <a:custGeom>
              <a:avLst/>
              <a:gdLst/>
              <a:ahLst/>
              <a:cxnLst/>
              <a:rect l="l" t="t" r="r" b="b"/>
              <a:pathLst>
                <a:path w="7461" h="847" extrusionOk="0">
                  <a:moveTo>
                    <a:pt x="0" y="0"/>
                  </a:moveTo>
                  <a:lnTo>
                    <a:pt x="0" y="846"/>
                  </a:lnTo>
                  <a:lnTo>
                    <a:pt x="7174" y="846"/>
                  </a:lnTo>
                  <a:lnTo>
                    <a:pt x="7461" y="423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/>
            <p:cNvSpPr/>
            <p:nvPr/>
          </p:nvSpPr>
          <p:spPr>
            <a:xfrm>
              <a:off x="1443030" y="3082731"/>
              <a:ext cx="165801" cy="19532"/>
            </a:xfrm>
            <a:custGeom>
              <a:avLst/>
              <a:gdLst/>
              <a:ahLst/>
              <a:cxnLst/>
              <a:rect l="l" t="t" r="r" b="b"/>
              <a:pathLst>
                <a:path w="7190" h="847" extrusionOk="0">
                  <a:moveTo>
                    <a:pt x="0" y="0"/>
                  </a:moveTo>
                  <a:lnTo>
                    <a:pt x="0" y="846"/>
                  </a:lnTo>
                  <a:lnTo>
                    <a:pt x="7189" y="846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3" name="Google Shape;4493;p29"/>
          <p:cNvGrpSpPr/>
          <p:nvPr/>
        </p:nvGrpSpPr>
        <p:grpSpPr>
          <a:xfrm>
            <a:off x="4275243" y="1643031"/>
            <a:ext cx="593604" cy="593604"/>
            <a:chOff x="1277597" y="3428907"/>
            <a:chExt cx="331234" cy="331234"/>
          </a:xfrm>
        </p:grpSpPr>
        <p:sp>
          <p:nvSpPr>
            <p:cNvPr id="4494" name="Google Shape;4494;p29"/>
            <p:cNvSpPr/>
            <p:nvPr/>
          </p:nvSpPr>
          <p:spPr>
            <a:xfrm>
              <a:off x="1491779" y="3545914"/>
              <a:ext cx="58526" cy="214227"/>
            </a:xfrm>
            <a:custGeom>
              <a:avLst/>
              <a:gdLst/>
              <a:ahLst/>
              <a:cxnLst/>
              <a:rect l="l" t="t" r="r" b="b"/>
              <a:pathLst>
                <a:path w="2538" h="9290" extrusionOk="0">
                  <a:moveTo>
                    <a:pt x="1" y="1"/>
                  </a:moveTo>
                  <a:lnTo>
                    <a:pt x="1" y="9289"/>
                  </a:lnTo>
                  <a:lnTo>
                    <a:pt x="2538" y="928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/>
            <p:cNvSpPr/>
            <p:nvPr/>
          </p:nvSpPr>
          <p:spPr>
            <a:xfrm>
              <a:off x="1550282" y="3545914"/>
              <a:ext cx="58549" cy="214227"/>
            </a:xfrm>
            <a:custGeom>
              <a:avLst/>
              <a:gdLst/>
              <a:ahLst/>
              <a:cxnLst/>
              <a:rect l="l" t="t" r="r" b="b"/>
              <a:pathLst>
                <a:path w="2539" h="9290" extrusionOk="0">
                  <a:moveTo>
                    <a:pt x="1" y="1"/>
                  </a:moveTo>
                  <a:lnTo>
                    <a:pt x="1" y="9289"/>
                  </a:lnTo>
                  <a:lnTo>
                    <a:pt x="2538" y="928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/>
            <p:cNvSpPr/>
            <p:nvPr/>
          </p:nvSpPr>
          <p:spPr>
            <a:xfrm>
              <a:off x="1277597" y="3428907"/>
              <a:ext cx="116684" cy="331234"/>
            </a:xfrm>
            <a:custGeom>
              <a:avLst/>
              <a:gdLst/>
              <a:ahLst/>
              <a:cxnLst/>
              <a:rect l="l" t="t" r="r" b="b"/>
              <a:pathLst>
                <a:path w="5060" h="14364" extrusionOk="0">
                  <a:moveTo>
                    <a:pt x="0" y="0"/>
                  </a:moveTo>
                  <a:lnTo>
                    <a:pt x="0" y="14363"/>
                  </a:lnTo>
                  <a:lnTo>
                    <a:pt x="4652" y="14363"/>
                  </a:lnTo>
                  <a:lnTo>
                    <a:pt x="5060" y="5498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/>
            <p:cNvSpPr/>
            <p:nvPr/>
          </p:nvSpPr>
          <p:spPr>
            <a:xfrm>
              <a:off x="1384849" y="3428907"/>
              <a:ext cx="106952" cy="331234"/>
            </a:xfrm>
            <a:custGeom>
              <a:avLst/>
              <a:gdLst/>
              <a:ahLst/>
              <a:cxnLst/>
              <a:rect l="l" t="t" r="r" b="b"/>
              <a:pathLst>
                <a:path w="4638" h="14364" extrusionOk="0">
                  <a:moveTo>
                    <a:pt x="1" y="0"/>
                  </a:moveTo>
                  <a:lnTo>
                    <a:pt x="1" y="14363"/>
                  </a:lnTo>
                  <a:lnTo>
                    <a:pt x="2946" y="14363"/>
                  </a:lnTo>
                  <a:lnTo>
                    <a:pt x="2946" y="5075"/>
                  </a:lnTo>
                  <a:lnTo>
                    <a:pt x="4638" y="5075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/>
            <p:cNvSpPr/>
            <p:nvPr/>
          </p:nvSpPr>
          <p:spPr>
            <a:xfrm>
              <a:off x="1452784" y="3545914"/>
              <a:ext cx="39018" cy="214227"/>
            </a:xfrm>
            <a:custGeom>
              <a:avLst/>
              <a:gdLst/>
              <a:ahLst/>
              <a:cxnLst/>
              <a:rect l="l" t="t" r="r" b="b"/>
              <a:pathLst>
                <a:path w="1692" h="9290" extrusionOk="0">
                  <a:moveTo>
                    <a:pt x="0" y="1"/>
                  </a:moveTo>
                  <a:lnTo>
                    <a:pt x="0" y="9289"/>
                  </a:lnTo>
                  <a:lnTo>
                    <a:pt x="1692" y="9289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/>
            <p:cNvSpPr/>
            <p:nvPr/>
          </p:nvSpPr>
          <p:spPr>
            <a:xfrm>
              <a:off x="1394258" y="3487411"/>
              <a:ext cx="68304" cy="19532"/>
            </a:xfrm>
            <a:custGeom>
              <a:avLst/>
              <a:gdLst/>
              <a:ahLst/>
              <a:cxnLst/>
              <a:rect l="l" t="t" r="r" b="b"/>
              <a:pathLst>
                <a:path w="2962" h="847" extrusionOk="0">
                  <a:moveTo>
                    <a:pt x="1" y="1"/>
                  </a:moveTo>
                  <a:lnTo>
                    <a:pt x="1" y="846"/>
                  </a:lnTo>
                  <a:lnTo>
                    <a:pt x="2961" y="846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/>
            <p:cNvSpPr/>
            <p:nvPr/>
          </p:nvSpPr>
          <p:spPr>
            <a:xfrm>
              <a:off x="1316592" y="3487411"/>
              <a:ext cx="58526" cy="58526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0" y="1"/>
                  </a:moveTo>
                  <a:lnTo>
                    <a:pt x="0" y="2538"/>
                  </a:lnTo>
                  <a:lnTo>
                    <a:pt x="2538" y="2538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/>
            <p:cNvSpPr/>
            <p:nvPr/>
          </p:nvSpPr>
          <p:spPr>
            <a:xfrm>
              <a:off x="1316592" y="3565423"/>
              <a:ext cx="58526" cy="58526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0" y="0"/>
                  </a:moveTo>
                  <a:lnTo>
                    <a:pt x="0" y="2538"/>
                  </a:lnTo>
                  <a:lnTo>
                    <a:pt x="2538" y="2538"/>
                  </a:lnTo>
                  <a:lnTo>
                    <a:pt x="253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/>
            <p:cNvSpPr/>
            <p:nvPr/>
          </p:nvSpPr>
          <p:spPr>
            <a:xfrm>
              <a:off x="1316592" y="3643435"/>
              <a:ext cx="58526" cy="58203"/>
            </a:xfrm>
            <a:custGeom>
              <a:avLst/>
              <a:gdLst/>
              <a:ahLst/>
              <a:cxnLst/>
              <a:rect l="l" t="t" r="r" b="b"/>
              <a:pathLst>
                <a:path w="2538" h="2524" extrusionOk="0">
                  <a:moveTo>
                    <a:pt x="0" y="0"/>
                  </a:moveTo>
                  <a:lnTo>
                    <a:pt x="0" y="2523"/>
                  </a:lnTo>
                  <a:lnTo>
                    <a:pt x="2538" y="2523"/>
                  </a:lnTo>
                  <a:lnTo>
                    <a:pt x="2538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/>
            <p:cNvSpPr/>
            <p:nvPr/>
          </p:nvSpPr>
          <p:spPr>
            <a:xfrm>
              <a:off x="1394258" y="3526428"/>
              <a:ext cx="19532" cy="19509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1" y="0"/>
                  </a:moveTo>
                  <a:lnTo>
                    <a:pt x="1" y="846"/>
                  </a:lnTo>
                  <a:lnTo>
                    <a:pt x="847" y="8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/>
            <p:cNvSpPr/>
            <p:nvPr/>
          </p:nvSpPr>
          <p:spPr>
            <a:xfrm>
              <a:off x="1394258" y="3565423"/>
              <a:ext cx="19532" cy="1953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847" y="8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/>
            <p:cNvSpPr/>
            <p:nvPr/>
          </p:nvSpPr>
          <p:spPr>
            <a:xfrm>
              <a:off x="1394258" y="3604417"/>
              <a:ext cx="19532" cy="1953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1" y="1"/>
                  </a:moveTo>
                  <a:lnTo>
                    <a:pt x="1" y="847"/>
                  </a:lnTo>
                  <a:lnTo>
                    <a:pt x="847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/>
            <p:cNvSpPr/>
            <p:nvPr/>
          </p:nvSpPr>
          <p:spPr>
            <a:xfrm>
              <a:off x="1394258" y="3643435"/>
              <a:ext cx="19532" cy="19186"/>
            </a:xfrm>
            <a:custGeom>
              <a:avLst/>
              <a:gdLst/>
              <a:ahLst/>
              <a:cxnLst/>
              <a:rect l="l" t="t" r="r" b="b"/>
              <a:pathLst>
                <a:path w="847" h="832" extrusionOk="0">
                  <a:moveTo>
                    <a:pt x="1" y="0"/>
                  </a:moveTo>
                  <a:lnTo>
                    <a:pt x="1" y="832"/>
                  </a:lnTo>
                  <a:lnTo>
                    <a:pt x="847" y="832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/>
            <p:cNvSpPr/>
            <p:nvPr/>
          </p:nvSpPr>
          <p:spPr>
            <a:xfrm>
              <a:off x="1394258" y="3682106"/>
              <a:ext cx="19532" cy="1953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847" y="8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/>
            <p:cNvSpPr/>
            <p:nvPr/>
          </p:nvSpPr>
          <p:spPr>
            <a:xfrm>
              <a:off x="1540527" y="3575177"/>
              <a:ext cx="16396" cy="29263"/>
            </a:xfrm>
            <a:custGeom>
              <a:avLst/>
              <a:gdLst/>
              <a:ahLst/>
              <a:cxnLst/>
              <a:rect l="l" t="t" r="r" b="b"/>
              <a:pathLst>
                <a:path w="711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710" y="755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/>
            <p:cNvSpPr/>
            <p:nvPr/>
          </p:nvSpPr>
          <p:spPr>
            <a:xfrm>
              <a:off x="1550282" y="3575177"/>
              <a:ext cx="9777" cy="29263"/>
            </a:xfrm>
            <a:custGeom>
              <a:avLst/>
              <a:gdLst/>
              <a:ahLst/>
              <a:cxnLst/>
              <a:rect l="l" t="t" r="r" b="b"/>
              <a:pathLst>
                <a:path w="424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/>
            <p:cNvSpPr/>
            <p:nvPr/>
          </p:nvSpPr>
          <p:spPr>
            <a:xfrm>
              <a:off x="1521042" y="3623926"/>
              <a:ext cx="35881" cy="58203"/>
            </a:xfrm>
            <a:custGeom>
              <a:avLst/>
              <a:gdLst/>
              <a:ahLst/>
              <a:cxnLst/>
              <a:rect l="l" t="t" r="r" b="b"/>
              <a:pathLst>
                <a:path w="1556" h="2524" extrusionOk="0">
                  <a:moveTo>
                    <a:pt x="1269" y="1"/>
                  </a:moveTo>
                  <a:cubicBezTo>
                    <a:pt x="574" y="1"/>
                    <a:pt x="0" y="560"/>
                    <a:pt x="0" y="1269"/>
                  </a:cubicBezTo>
                  <a:cubicBezTo>
                    <a:pt x="0" y="1964"/>
                    <a:pt x="574" y="2523"/>
                    <a:pt x="1269" y="2523"/>
                  </a:cubicBezTo>
                  <a:lnTo>
                    <a:pt x="1555" y="1269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/>
            <p:cNvSpPr/>
            <p:nvPr/>
          </p:nvSpPr>
          <p:spPr>
            <a:xfrm>
              <a:off x="1550282" y="3623926"/>
              <a:ext cx="29286" cy="58203"/>
            </a:xfrm>
            <a:custGeom>
              <a:avLst/>
              <a:gdLst/>
              <a:ahLst/>
              <a:cxnLst/>
              <a:rect l="l" t="t" r="r" b="b"/>
              <a:pathLst>
                <a:path w="1270" h="2524" extrusionOk="0">
                  <a:moveTo>
                    <a:pt x="1" y="1"/>
                  </a:moveTo>
                  <a:lnTo>
                    <a:pt x="1" y="2523"/>
                  </a:lnTo>
                  <a:cubicBezTo>
                    <a:pt x="710" y="2523"/>
                    <a:pt x="1269" y="1964"/>
                    <a:pt x="1269" y="1269"/>
                  </a:cubicBezTo>
                  <a:cubicBezTo>
                    <a:pt x="1269" y="560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/>
            <p:cNvSpPr/>
            <p:nvPr/>
          </p:nvSpPr>
          <p:spPr>
            <a:xfrm>
              <a:off x="1540527" y="3701615"/>
              <a:ext cx="16396" cy="29263"/>
            </a:xfrm>
            <a:custGeom>
              <a:avLst/>
              <a:gdLst/>
              <a:ahLst/>
              <a:cxnLst/>
              <a:rect l="l" t="t" r="r" b="b"/>
              <a:pathLst>
                <a:path w="711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710" y="634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1550282" y="3701615"/>
              <a:ext cx="9777" cy="29263"/>
            </a:xfrm>
            <a:custGeom>
              <a:avLst/>
              <a:gdLst/>
              <a:ahLst/>
              <a:cxnLst/>
              <a:rect l="l" t="t" r="r" b="b"/>
              <a:pathLst>
                <a:path w="424" h="1269" extrusionOk="0">
                  <a:moveTo>
                    <a:pt x="1" y="0"/>
                  </a:moveTo>
                  <a:lnTo>
                    <a:pt x="1" y="1269"/>
                  </a:lnTo>
                  <a:lnTo>
                    <a:pt x="424" y="126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4" name="Google Shape;4514;p29"/>
          <p:cNvGrpSpPr/>
          <p:nvPr/>
        </p:nvGrpSpPr>
        <p:grpSpPr>
          <a:xfrm>
            <a:off x="6775363" y="1642734"/>
            <a:ext cx="576123" cy="594183"/>
            <a:chOff x="1282463" y="4047792"/>
            <a:chExt cx="321479" cy="331557"/>
          </a:xfrm>
        </p:grpSpPr>
        <p:sp>
          <p:nvSpPr>
            <p:cNvPr id="4515" name="Google Shape;4515;p29"/>
            <p:cNvSpPr/>
            <p:nvPr/>
          </p:nvSpPr>
          <p:spPr>
            <a:xfrm>
              <a:off x="1509881" y="4281805"/>
              <a:ext cx="74553" cy="78035"/>
            </a:xfrm>
            <a:custGeom>
              <a:avLst/>
              <a:gdLst/>
              <a:ahLst/>
              <a:cxnLst/>
              <a:rect l="l" t="t" r="r" b="b"/>
              <a:pathLst>
                <a:path w="3233" h="3384" extrusionOk="0">
                  <a:moveTo>
                    <a:pt x="273" y="1"/>
                  </a:moveTo>
                  <a:lnTo>
                    <a:pt x="1" y="1858"/>
                  </a:lnTo>
                  <a:lnTo>
                    <a:pt x="273" y="3384"/>
                  </a:lnTo>
                  <a:lnTo>
                    <a:pt x="756" y="3384"/>
                  </a:lnTo>
                  <a:cubicBezTo>
                    <a:pt x="2130" y="3384"/>
                    <a:pt x="3233" y="2266"/>
                    <a:pt x="3233" y="891"/>
                  </a:cubicBezTo>
                  <a:lnTo>
                    <a:pt x="3233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/>
            <p:cNvSpPr/>
            <p:nvPr/>
          </p:nvSpPr>
          <p:spPr>
            <a:xfrm>
              <a:off x="1509881" y="4106295"/>
              <a:ext cx="74553" cy="78035"/>
            </a:xfrm>
            <a:custGeom>
              <a:avLst/>
              <a:gdLst/>
              <a:ahLst/>
              <a:cxnLst/>
              <a:rect l="l" t="t" r="r" b="b"/>
              <a:pathLst>
                <a:path w="3233" h="3384" extrusionOk="0">
                  <a:moveTo>
                    <a:pt x="273" y="0"/>
                  </a:moveTo>
                  <a:lnTo>
                    <a:pt x="1" y="1555"/>
                  </a:lnTo>
                  <a:lnTo>
                    <a:pt x="273" y="3383"/>
                  </a:lnTo>
                  <a:lnTo>
                    <a:pt x="756" y="3383"/>
                  </a:lnTo>
                  <a:cubicBezTo>
                    <a:pt x="2130" y="3383"/>
                    <a:pt x="3233" y="2266"/>
                    <a:pt x="3233" y="906"/>
                  </a:cubicBezTo>
                  <a:lnTo>
                    <a:pt x="3233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9"/>
            <p:cNvSpPr/>
            <p:nvPr/>
          </p:nvSpPr>
          <p:spPr>
            <a:xfrm>
              <a:off x="1311726" y="4281805"/>
              <a:ext cx="74530" cy="78035"/>
            </a:xfrm>
            <a:custGeom>
              <a:avLst/>
              <a:gdLst/>
              <a:ahLst/>
              <a:cxnLst/>
              <a:rect l="l" t="t" r="r" b="b"/>
              <a:pathLst>
                <a:path w="3232" h="3384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2266"/>
                    <a:pt x="1103" y="3384"/>
                    <a:pt x="2477" y="3384"/>
                  </a:cubicBezTo>
                  <a:lnTo>
                    <a:pt x="2960" y="3384"/>
                  </a:lnTo>
                  <a:lnTo>
                    <a:pt x="3232" y="1692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9"/>
            <p:cNvSpPr/>
            <p:nvPr/>
          </p:nvSpPr>
          <p:spPr>
            <a:xfrm>
              <a:off x="1311726" y="4106295"/>
              <a:ext cx="74530" cy="78035"/>
            </a:xfrm>
            <a:custGeom>
              <a:avLst/>
              <a:gdLst/>
              <a:ahLst/>
              <a:cxnLst/>
              <a:rect l="l" t="t" r="r" b="b"/>
              <a:pathLst>
                <a:path w="3232" h="3384" extrusionOk="0">
                  <a:moveTo>
                    <a:pt x="0" y="0"/>
                  </a:moveTo>
                  <a:lnTo>
                    <a:pt x="0" y="906"/>
                  </a:lnTo>
                  <a:cubicBezTo>
                    <a:pt x="0" y="2266"/>
                    <a:pt x="1103" y="3383"/>
                    <a:pt x="2477" y="3383"/>
                  </a:cubicBezTo>
                  <a:lnTo>
                    <a:pt x="2960" y="3383"/>
                  </a:lnTo>
                  <a:lnTo>
                    <a:pt x="3232" y="1692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/>
            <p:cNvSpPr/>
            <p:nvPr/>
          </p:nvSpPr>
          <p:spPr>
            <a:xfrm>
              <a:off x="1282463" y="4047792"/>
              <a:ext cx="172074" cy="43883"/>
            </a:xfrm>
            <a:custGeom>
              <a:avLst/>
              <a:gdLst/>
              <a:ahLst/>
              <a:cxnLst/>
              <a:rect l="l" t="t" r="r" b="b"/>
              <a:pathLst>
                <a:path w="7462" h="1903" extrusionOk="0">
                  <a:moveTo>
                    <a:pt x="0" y="0"/>
                  </a:moveTo>
                  <a:lnTo>
                    <a:pt x="0" y="846"/>
                  </a:lnTo>
                  <a:lnTo>
                    <a:pt x="5483" y="846"/>
                  </a:lnTo>
                  <a:lnTo>
                    <a:pt x="5483" y="1691"/>
                  </a:lnTo>
                  <a:lnTo>
                    <a:pt x="5906" y="1903"/>
                  </a:lnTo>
                  <a:lnTo>
                    <a:pt x="6329" y="1691"/>
                  </a:lnTo>
                  <a:lnTo>
                    <a:pt x="6329" y="846"/>
                  </a:lnTo>
                  <a:lnTo>
                    <a:pt x="7175" y="846"/>
                  </a:lnTo>
                  <a:lnTo>
                    <a:pt x="7461" y="423"/>
                  </a:lnTo>
                  <a:lnTo>
                    <a:pt x="7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/>
            <p:cNvSpPr/>
            <p:nvPr/>
          </p:nvSpPr>
          <p:spPr>
            <a:xfrm>
              <a:off x="1447895" y="4047792"/>
              <a:ext cx="156047" cy="45613"/>
            </a:xfrm>
            <a:custGeom>
              <a:avLst/>
              <a:gdLst/>
              <a:ahLst/>
              <a:cxnLst/>
              <a:rect l="l" t="t" r="r" b="b"/>
              <a:pathLst>
                <a:path w="6767" h="1978" extrusionOk="0">
                  <a:moveTo>
                    <a:pt x="1" y="0"/>
                  </a:moveTo>
                  <a:lnTo>
                    <a:pt x="1" y="846"/>
                  </a:lnTo>
                  <a:lnTo>
                    <a:pt x="846" y="846"/>
                  </a:lnTo>
                  <a:lnTo>
                    <a:pt x="846" y="1691"/>
                  </a:lnTo>
                  <a:lnTo>
                    <a:pt x="1269" y="1978"/>
                  </a:lnTo>
                  <a:lnTo>
                    <a:pt x="1692" y="1691"/>
                  </a:lnTo>
                  <a:lnTo>
                    <a:pt x="1692" y="846"/>
                  </a:lnTo>
                  <a:lnTo>
                    <a:pt x="6767" y="846"/>
                  </a:lnTo>
                  <a:lnTo>
                    <a:pt x="6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1379984" y="4086786"/>
              <a:ext cx="74553" cy="292562"/>
            </a:xfrm>
            <a:custGeom>
              <a:avLst/>
              <a:gdLst/>
              <a:ahLst/>
              <a:cxnLst/>
              <a:rect l="l" t="t" r="r" b="b"/>
              <a:pathLst>
                <a:path w="3233" h="12687" extrusionOk="0">
                  <a:moveTo>
                    <a:pt x="0" y="0"/>
                  </a:moveTo>
                  <a:lnTo>
                    <a:pt x="0" y="12687"/>
                  </a:lnTo>
                  <a:lnTo>
                    <a:pt x="2946" y="12687"/>
                  </a:lnTo>
                  <a:lnTo>
                    <a:pt x="3232" y="6283"/>
                  </a:lnTo>
                  <a:lnTo>
                    <a:pt x="29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1447895" y="4086786"/>
              <a:ext cx="68281" cy="292562"/>
            </a:xfrm>
            <a:custGeom>
              <a:avLst/>
              <a:gdLst/>
              <a:ahLst/>
              <a:cxnLst/>
              <a:rect l="l" t="t" r="r" b="b"/>
              <a:pathLst>
                <a:path w="2961" h="12687" extrusionOk="0">
                  <a:moveTo>
                    <a:pt x="1" y="0"/>
                  </a:moveTo>
                  <a:lnTo>
                    <a:pt x="1" y="12687"/>
                  </a:lnTo>
                  <a:lnTo>
                    <a:pt x="2961" y="1268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/>
            <p:cNvSpPr/>
            <p:nvPr/>
          </p:nvSpPr>
          <p:spPr>
            <a:xfrm>
              <a:off x="1418655" y="4125781"/>
              <a:ext cx="35881" cy="58549"/>
            </a:xfrm>
            <a:custGeom>
              <a:avLst/>
              <a:gdLst/>
              <a:ahLst/>
              <a:cxnLst/>
              <a:rect l="l" t="t" r="r" b="b"/>
              <a:pathLst>
                <a:path w="1556" h="2539" extrusionOk="0">
                  <a:moveTo>
                    <a:pt x="1269" y="1"/>
                  </a:moveTo>
                  <a:cubicBezTo>
                    <a:pt x="574" y="1"/>
                    <a:pt x="0" y="575"/>
                    <a:pt x="0" y="1270"/>
                  </a:cubicBezTo>
                  <a:cubicBezTo>
                    <a:pt x="0" y="1964"/>
                    <a:pt x="574" y="2538"/>
                    <a:pt x="1269" y="2538"/>
                  </a:cubicBezTo>
                  <a:lnTo>
                    <a:pt x="1555" y="12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/>
            <p:cNvSpPr/>
            <p:nvPr/>
          </p:nvSpPr>
          <p:spPr>
            <a:xfrm>
              <a:off x="1418655" y="4203793"/>
              <a:ext cx="35881" cy="58549"/>
            </a:xfrm>
            <a:custGeom>
              <a:avLst/>
              <a:gdLst/>
              <a:ahLst/>
              <a:cxnLst/>
              <a:rect l="l" t="t" r="r" b="b"/>
              <a:pathLst>
                <a:path w="1556" h="2539" extrusionOk="0">
                  <a:moveTo>
                    <a:pt x="1269" y="1"/>
                  </a:moveTo>
                  <a:cubicBezTo>
                    <a:pt x="574" y="1"/>
                    <a:pt x="0" y="559"/>
                    <a:pt x="0" y="1270"/>
                  </a:cubicBezTo>
                  <a:cubicBezTo>
                    <a:pt x="0" y="1964"/>
                    <a:pt x="574" y="2538"/>
                    <a:pt x="1269" y="2538"/>
                  </a:cubicBezTo>
                  <a:lnTo>
                    <a:pt x="1555" y="12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/>
            <p:cNvSpPr/>
            <p:nvPr/>
          </p:nvSpPr>
          <p:spPr>
            <a:xfrm>
              <a:off x="1418655" y="4281805"/>
              <a:ext cx="35881" cy="58549"/>
            </a:xfrm>
            <a:custGeom>
              <a:avLst/>
              <a:gdLst/>
              <a:ahLst/>
              <a:cxnLst/>
              <a:rect l="l" t="t" r="r" b="b"/>
              <a:pathLst>
                <a:path w="1556" h="2539" extrusionOk="0">
                  <a:moveTo>
                    <a:pt x="1269" y="1"/>
                  </a:moveTo>
                  <a:cubicBezTo>
                    <a:pt x="574" y="1"/>
                    <a:pt x="0" y="559"/>
                    <a:pt x="0" y="1269"/>
                  </a:cubicBezTo>
                  <a:cubicBezTo>
                    <a:pt x="0" y="1964"/>
                    <a:pt x="574" y="2538"/>
                    <a:pt x="1269" y="2538"/>
                  </a:cubicBezTo>
                  <a:lnTo>
                    <a:pt x="1555" y="1269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/>
            <p:cNvSpPr/>
            <p:nvPr/>
          </p:nvSpPr>
          <p:spPr>
            <a:xfrm>
              <a:off x="1447895" y="4125781"/>
              <a:ext cx="29286" cy="58549"/>
            </a:xfrm>
            <a:custGeom>
              <a:avLst/>
              <a:gdLst/>
              <a:ahLst/>
              <a:cxnLst/>
              <a:rect l="l" t="t" r="r" b="b"/>
              <a:pathLst>
                <a:path w="1270" h="2539" extrusionOk="0">
                  <a:moveTo>
                    <a:pt x="1" y="1"/>
                  </a:moveTo>
                  <a:lnTo>
                    <a:pt x="1" y="2538"/>
                  </a:lnTo>
                  <a:cubicBezTo>
                    <a:pt x="710" y="2538"/>
                    <a:pt x="1269" y="1964"/>
                    <a:pt x="1269" y="1270"/>
                  </a:cubicBezTo>
                  <a:cubicBezTo>
                    <a:pt x="1269" y="575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/>
            <p:cNvSpPr/>
            <p:nvPr/>
          </p:nvSpPr>
          <p:spPr>
            <a:xfrm>
              <a:off x="1447895" y="4203793"/>
              <a:ext cx="29286" cy="58549"/>
            </a:xfrm>
            <a:custGeom>
              <a:avLst/>
              <a:gdLst/>
              <a:ahLst/>
              <a:cxnLst/>
              <a:rect l="l" t="t" r="r" b="b"/>
              <a:pathLst>
                <a:path w="1270" h="2539" extrusionOk="0">
                  <a:moveTo>
                    <a:pt x="1" y="1"/>
                  </a:moveTo>
                  <a:lnTo>
                    <a:pt x="1" y="2538"/>
                  </a:lnTo>
                  <a:cubicBezTo>
                    <a:pt x="710" y="2538"/>
                    <a:pt x="1269" y="1964"/>
                    <a:pt x="1269" y="1270"/>
                  </a:cubicBezTo>
                  <a:cubicBezTo>
                    <a:pt x="1269" y="559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/>
            <p:cNvSpPr/>
            <p:nvPr/>
          </p:nvSpPr>
          <p:spPr>
            <a:xfrm>
              <a:off x="1447895" y="4281805"/>
              <a:ext cx="29286" cy="58549"/>
            </a:xfrm>
            <a:custGeom>
              <a:avLst/>
              <a:gdLst/>
              <a:ahLst/>
              <a:cxnLst/>
              <a:rect l="l" t="t" r="r" b="b"/>
              <a:pathLst>
                <a:path w="1270" h="2539" extrusionOk="0">
                  <a:moveTo>
                    <a:pt x="1" y="1"/>
                  </a:moveTo>
                  <a:lnTo>
                    <a:pt x="1" y="2538"/>
                  </a:lnTo>
                  <a:cubicBezTo>
                    <a:pt x="710" y="2538"/>
                    <a:pt x="1269" y="1964"/>
                    <a:pt x="1269" y="1269"/>
                  </a:cubicBezTo>
                  <a:cubicBezTo>
                    <a:pt x="1269" y="559"/>
                    <a:pt x="710" y="1"/>
                    <a:pt x="1" y="1"/>
                  </a:cubicBez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30"/>
          <p:cNvSpPr txBox="1">
            <a:spLocks noGrp="1"/>
          </p:cNvSpPr>
          <p:nvPr>
            <p:ph type="body" idx="1"/>
          </p:nvPr>
        </p:nvSpPr>
        <p:spPr>
          <a:xfrm>
            <a:off x="720000" y="331525"/>
            <a:ext cx="8190600" cy="41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highlight>
                  <a:srgbClr val="E9EEF1"/>
                </a:highlight>
              </a:rPr>
              <a:t>El </a:t>
            </a:r>
            <a:r>
              <a:rPr lang="pt-BR">
                <a:solidFill>
                  <a:schemeClr val="dk1"/>
                </a:solidFill>
                <a:highlight>
                  <a:srgbClr val="E9EEF1"/>
                </a:highlight>
              </a:rPr>
              <a:t>objetivo</a:t>
            </a:r>
            <a:r>
              <a:rPr lang="pt-BR">
                <a:solidFill>
                  <a:schemeClr val="accent1"/>
                </a:solidFill>
                <a:highlight>
                  <a:srgbClr val="E9EEF1"/>
                </a:highlight>
              </a:rPr>
              <a:t> de la experiencia es </a:t>
            </a:r>
            <a:r>
              <a:rPr lang="pt-BR">
                <a:solidFill>
                  <a:schemeClr val="accent4"/>
                </a:solidFill>
                <a:highlight>
                  <a:srgbClr val="E9EEF1"/>
                </a:highlight>
              </a:rPr>
              <a:t>emular la situación de manejar un vehículo</a:t>
            </a:r>
            <a:r>
              <a:rPr lang="pt-BR">
                <a:solidFill>
                  <a:schemeClr val="accent1"/>
                </a:solidFill>
                <a:highlight>
                  <a:srgbClr val="E9EEF1"/>
                </a:highlight>
              </a:rPr>
              <a:t>, de forma que el </a:t>
            </a:r>
            <a:r>
              <a:rPr lang="pt-BR">
                <a:solidFill>
                  <a:schemeClr val="accent4"/>
                </a:solidFill>
                <a:highlight>
                  <a:srgbClr val="E9EEF1"/>
                </a:highlight>
              </a:rPr>
              <a:t>usuario pueda practicar esta habilidad en un entorno seguro</a:t>
            </a:r>
            <a:r>
              <a:rPr lang="pt-BR">
                <a:solidFill>
                  <a:schemeClr val="accent1"/>
                </a:solidFill>
                <a:highlight>
                  <a:srgbClr val="E9EEF1"/>
                </a:highlight>
              </a:rPr>
              <a:t>, con el fin de mejorar en ella.</a:t>
            </a:r>
            <a:endParaRPr>
              <a:solidFill>
                <a:schemeClr val="accent1"/>
              </a:solidFill>
              <a:highlight>
                <a:srgbClr val="E9EEF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p31"/>
          <p:cNvSpPr txBox="1">
            <a:spLocks noGrp="1"/>
          </p:cNvSpPr>
          <p:nvPr>
            <p:ph type="title"/>
          </p:nvPr>
        </p:nvSpPr>
        <p:spPr>
          <a:xfrm>
            <a:off x="1699475" y="1346525"/>
            <a:ext cx="5018100" cy="29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Personas limeñas con conocimientos teóricos de manejo</a:t>
            </a:r>
            <a:r>
              <a:rPr lang="pt-BR" sz="2100"/>
              <a:t> aspirantes a una licencia de conducir -o ya poseedoras de una- que </a:t>
            </a:r>
            <a:r>
              <a:rPr lang="pt-BR" sz="2100">
                <a:solidFill>
                  <a:schemeClr val="dk1"/>
                </a:solidFill>
              </a:rPr>
              <a:t>necesiten reforzar sus habilidades para manejar</a:t>
            </a:r>
            <a:r>
              <a:rPr lang="pt-BR" sz="2100"/>
              <a:t> y que entre sus principal déficit como conductor se encuentra a la hora de estacionar el vehículo.</a:t>
            </a:r>
            <a:endParaRPr sz="2100"/>
          </a:p>
        </p:txBody>
      </p:sp>
      <p:grpSp>
        <p:nvGrpSpPr>
          <p:cNvPr id="4539" name="Google Shape;4539;p31"/>
          <p:cNvGrpSpPr/>
          <p:nvPr/>
        </p:nvGrpSpPr>
        <p:grpSpPr>
          <a:xfrm flipH="1">
            <a:off x="6717467" y="1590845"/>
            <a:ext cx="1607671" cy="3552649"/>
            <a:chOff x="5407675" y="4118600"/>
            <a:chExt cx="614600" cy="1358150"/>
          </a:xfrm>
        </p:grpSpPr>
        <p:sp>
          <p:nvSpPr>
            <p:cNvPr id="4540" name="Google Shape;4540;p31"/>
            <p:cNvSpPr/>
            <p:nvPr/>
          </p:nvSpPr>
          <p:spPr>
            <a:xfrm>
              <a:off x="5923350" y="4240675"/>
              <a:ext cx="89075" cy="128475"/>
            </a:xfrm>
            <a:custGeom>
              <a:avLst/>
              <a:gdLst/>
              <a:ahLst/>
              <a:cxnLst/>
              <a:rect l="l" t="t" r="r" b="b"/>
              <a:pathLst>
                <a:path w="3563" h="5139" extrusionOk="0">
                  <a:moveTo>
                    <a:pt x="1928" y="1"/>
                  </a:moveTo>
                  <a:cubicBezTo>
                    <a:pt x="1885" y="1"/>
                    <a:pt x="1836" y="7"/>
                    <a:pt x="1781" y="21"/>
                  </a:cubicBezTo>
                  <a:cubicBezTo>
                    <a:pt x="1417" y="109"/>
                    <a:pt x="1624" y="926"/>
                    <a:pt x="1083" y="1802"/>
                  </a:cubicBezTo>
                  <a:cubicBezTo>
                    <a:pt x="817" y="2245"/>
                    <a:pt x="384" y="2698"/>
                    <a:pt x="0" y="3505"/>
                  </a:cubicBezTo>
                  <a:cubicBezTo>
                    <a:pt x="167" y="3682"/>
                    <a:pt x="344" y="3859"/>
                    <a:pt x="532" y="4026"/>
                  </a:cubicBezTo>
                  <a:cubicBezTo>
                    <a:pt x="945" y="4420"/>
                    <a:pt x="1516" y="4981"/>
                    <a:pt x="1673" y="5138"/>
                  </a:cubicBezTo>
                  <a:cubicBezTo>
                    <a:pt x="2411" y="4990"/>
                    <a:pt x="3563" y="3780"/>
                    <a:pt x="3563" y="3780"/>
                  </a:cubicBezTo>
                  <a:lnTo>
                    <a:pt x="2126" y="1379"/>
                  </a:lnTo>
                  <a:cubicBezTo>
                    <a:pt x="2126" y="1379"/>
                    <a:pt x="2565" y="1"/>
                    <a:pt x="1928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1"/>
            <p:cNvSpPr/>
            <p:nvPr/>
          </p:nvSpPr>
          <p:spPr>
            <a:xfrm>
              <a:off x="5959275" y="4275425"/>
              <a:ext cx="19450" cy="62725"/>
            </a:xfrm>
            <a:custGeom>
              <a:avLst/>
              <a:gdLst/>
              <a:ahLst/>
              <a:cxnLst/>
              <a:rect l="l" t="t" r="r" b="b"/>
              <a:pathLst>
                <a:path w="778" h="2509" extrusionOk="0">
                  <a:moveTo>
                    <a:pt x="676" y="1"/>
                  </a:moveTo>
                  <a:cubicBezTo>
                    <a:pt x="649" y="1"/>
                    <a:pt x="624" y="17"/>
                    <a:pt x="610" y="38"/>
                  </a:cubicBezTo>
                  <a:lnTo>
                    <a:pt x="561" y="166"/>
                  </a:lnTo>
                  <a:cubicBezTo>
                    <a:pt x="502" y="304"/>
                    <a:pt x="482" y="343"/>
                    <a:pt x="374" y="540"/>
                  </a:cubicBezTo>
                  <a:cubicBezTo>
                    <a:pt x="354" y="560"/>
                    <a:pt x="354" y="580"/>
                    <a:pt x="364" y="599"/>
                  </a:cubicBezTo>
                  <a:cubicBezTo>
                    <a:pt x="364" y="609"/>
                    <a:pt x="679" y="1514"/>
                    <a:pt x="20" y="2390"/>
                  </a:cubicBezTo>
                  <a:cubicBezTo>
                    <a:pt x="0" y="2419"/>
                    <a:pt x="0" y="2469"/>
                    <a:pt x="29" y="2489"/>
                  </a:cubicBezTo>
                  <a:cubicBezTo>
                    <a:pt x="49" y="2498"/>
                    <a:pt x="59" y="2508"/>
                    <a:pt x="79" y="2508"/>
                  </a:cubicBezTo>
                  <a:cubicBezTo>
                    <a:pt x="99" y="2508"/>
                    <a:pt x="118" y="2498"/>
                    <a:pt x="138" y="2479"/>
                  </a:cubicBezTo>
                  <a:cubicBezTo>
                    <a:pt x="777" y="1623"/>
                    <a:pt x="561" y="757"/>
                    <a:pt x="512" y="580"/>
                  </a:cubicBezTo>
                  <a:cubicBezTo>
                    <a:pt x="610" y="402"/>
                    <a:pt x="630" y="353"/>
                    <a:pt x="689" y="215"/>
                  </a:cubicBezTo>
                  <a:lnTo>
                    <a:pt x="738" y="97"/>
                  </a:lnTo>
                  <a:cubicBezTo>
                    <a:pt x="758" y="68"/>
                    <a:pt x="738" y="18"/>
                    <a:pt x="709" y="9"/>
                  </a:cubicBezTo>
                  <a:cubicBezTo>
                    <a:pt x="698" y="3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1"/>
            <p:cNvSpPr/>
            <p:nvPr/>
          </p:nvSpPr>
          <p:spPr>
            <a:xfrm>
              <a:off x="5963925" y="4277650"/>
              <a:ext cx="31775" cy="67875"/>
            </a:xfrm>
            <a:custGeom>
              <a:avLst/>
              <a:gdLst/>
              <a:ahLst/>
              <a:cxnLst/>
              <a:rect l="l" t="t" r="r" b="b"/>
              <a:pathLst>
                <a:path w="1271" h="2715" extrusionOk="0">
                  <a:moveTo>
                    <a:pt x="478" y="0"/>
                  </a:moveTo>
                  <a:cubicBezTo>
                    <a:pt x="453" y="0"/>
                    <a:pt x="427" y="10"/>
                    <a:pt x="405" y="28"/>
                  </a:cubicBezTo>
                  <a:cubicBezTo>
                    <a:pt x="129" y="244"/>
                    <a:pt x="1" y="491"/>
                    <a:pt x="31" y="736"/>
                  </a:cubicBezTo>
                  <a:cubicBezTo>
                    <a:pt x="40" y="884"/>
                    <a:pt x="109" y="972"/>
                    <a:pt x="198" y="1012"/>
                  </a:cubicBezTo>
                  <a:cubicBezTo>
                    <a:pt x="139" y="1140"/>
                    <a:pt x="79" y="1317"/>
                    <a:pt x="139" y="1504"/>
                  </a:cubicBezTo>
                  <a:cubicBezTo>
                    <a:pt x="198" y="1661"/>
                    <a:pt x="335" y="1731"/>
                    <a:pt x="453" y="1750"/>
                  </a:cubicBezTo>
                  <a:cubicBezTo>
                    <a:pt x="434" y="1868"/>
                    <a:pt x="444" y="2045"/>
                    <a:pt x="582" y="2203"/>
                  </a:cubicBezTo>
                  <a:cubicBezTo>
                    <a:pt x="675" y="2313"/>
                    <a:pt x="805" y="2343"/>
                    <a:pt x="915" y="2343"/>
                  </a:cubicBezTo>
                  <a:cubicBezTo>
                    <a:pt x="932" y="2343"/>
                    <a:pt x="949" y="2342"/>
                    <a:pt x="965" y="2341"/>
                  </a:cubicBezTo>
                  <a:lnTo>
                    <a:pt x="965" y="2341"/>
                  </a:lnTo>
                  <a:cubicBezTo>
                    <a:pt x="956" y="2488"/>
                    <a:pt x="1005" y="2597"/>
                    <a:pt x="1044" y="2656"/>
                  </a:cubicBezTo>
                  <a:cubicBezTo>
                    <a:pt x="1074" y="2695"/>
                    <a:pt x="1103" y="2715"/>
                    <a:pt x="1142" y="2715"/>
                  </a:cubicBezTo>
                  <a:cubicBezTo>
                    <a:pt x="1162" y="2715"/>
                    <a:pt x="1192" y="2704"/>
                    <a:pt x="1212" y="2685"/>
                  </a:cubicBezTo>
                  <a:cubicBezTo>
                    <a:pt x="1260" y="2656"/>
                    <a:pt x="1271" y="2577"/>
                    <a:pt x="1241" y="2527"/>
                  </a:cubicBezTo>
                  <a:cubicBezTo>
                    <a:pt x="1192" y="2459"/>
                    <a:pt x="1182" y="2350"/>
                    <a:pt x="1212" y="2232"/>
                  </a:cubicBezTo>
                  <a:cubicBezTo>
                    <a:pt x="1221" y="2183"/>
                    <a:pt x="1212" y="2144"/>
                    <a:pt x="1182" y="2114"/>
                  </a:cubicBezTo>
                  <a:cubicBezTo>
                    <a:pt x="1156" y="2095"/>
                    <a:pt x="1131" y="2084"/>
                    <a:pt x="1105" y="2084"/>
                  </a:cubicBezTo>
                  <a:cubicBezTo>
                    <a:pt x="1091" y="2084"/>
                    <a:pt x="1077" y="2087"/>
                    <a:pt x="1064" y="2094"/>
                  </a:cubicBezTo>
                  <a:cubicBezTo>
                    <a:pt x="1064" y="2094"/>
                    <a:pt x="1004" y="2110"/>
                    <a:pt x="935" y="2110"/>
                  </a:cubicBezTo>
                  <a:cubicBezTo>
                    <a:pt x="872" y="2110"/>
                    <a:pt x="801" y="2097"/>
                    <a:pt x="759" y="2045"/>
                  </a:cubicBezTo>
                  <a:cubicBezTo>
                    <a:pt x="621" y="1888"/>
                    <a:pt x="709" y="1701"/>
                    <a:pt x="709" y="1691"/>
                  </a:cubicBezTo>
                  <a:cubicBezTo>
                    <a:pt x="729" y="1652"/>
                    <a:pt x="729" y="1612"/>
                    <a:pt x="700" y="1573"/>
                  </a:cubicBezTo>
                  <a:cubicBezTo>
                    <a:pt x="675" y="1540"/>
                    <a:pt x="643" y="1521"/>
                    <a:pt x="611" y="1521"/>
                  </a:cubicBezTo>
                  <a:cubicBezTo>
                    <a:pt x="604" y="1521"/>
                    <a:pt x="598" y="1522"/>
                    <a:pt x="591" y="1523"/>
                  </a:cubicBezTo>
                  <a:cubicBezTo>
                    <a:pt x="588" y="1523"/>
                    <a:pt x="568" y="1527"/>
                    <a:pt x="541" y="1527"/>
                  </a:cubicBezTo>
                  <a:cubicBezTo>
                    <a:pt x="483" y="1527"/>
                    <a:pt x="392" y="1513"/>
                    <a:pt x="365" y="1425"/>
                  </a:cubicBezTo>
                  <a:cubicBezTo>
                    <a:pt x="306" y="1278"/>
                    <a:pt x="414" y="1081"/>
                    <a:pt x="464" y="1022"/>
                  </a:cubicBezTo>
                  <a:cubicBezTo>
                    <a:pt x="493" y="983"/>
                    <a:pt x="493" y="943"/>
                    <a:pt x="473" y="904"/>
                  </a:cubicBezTo>
                  <a:cubicBezTo>
                    <a:pt x="453" y="865"/>
                    <a:pt x="414" y="835"/>
                    <a:pt x="375" y="835"/>
                  </a:cubicBezTo>
                  <a:cubicBezTo>
                    <a:pt x="346" y="835"/>
                    <a:pt x="267" y="815"/>
                    <a:pt x="257" y="727"/>
                  </a:cubicBezTo>
                  <a:cubicBezTo>
                    <a:pt x="247" y="550"/>
                    <a:pt x="346" y="372"/>
                    <a:pt x="552" y="205"/>
                  </a:cubicBezTo>
                  <a:cubicBezTo>
                    <a:pt x="601" y="165"/>
                    <a:pt x="601" y="97"/>
                    <a:pt x="562" y="47"/>
                  </a:cubicBezTo>
                  <a:cubicBezTo>
                    <a:pt x="540" y="15"/>
                    <a:pt x="510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1"/>
            <p:cNvSpPr/>
            <p:nvPr/>
          </p:nvSpPr>
          <p:spPr>
            <a:xfrm>
              <a:off x="5966650" y="4269275"/>
              <a:ext cx="55625" cy="76250"/>
            </a:xfrm>
            <a:custGeom>
              <a:avLst/>
              <a:gdLst/>
              <a:ahLst/>
              <a:cxnLst/>
              <a:rect l="l" t="t" r="r" b="b"/>
              <a:pathLst>
                <a:path w="2225" h="3050" extrusionOk="0">
                  <a:moveTo>
                    <a:pt x="1067" y="0"/>
                  </a:moveTo>
                  <a:cubicBezTo>
                    <a:pt x="858" y="0"/>
                    <a:pt x="640" y="196"/>
                    <a:pt x="640" y="196"/>
                  </a:cubicBezTo>
                  <a:cubicBezTo>
                    <a:pt x="640" y="196"/>
                    <a:pt x="0" y="619"/>
                    <a:pt x="30" y="1071"/>
                  </a:cubicBezTo>
                  <a:cubicBezTo>
                    <a:pt x="49" y="1278"/>
                    <a:pt x="266" y="1288"/>
                    <a:pt x="266" y="1288"/>
                  </a:cubicBezTo>
                  <a:cubicBezTo>
                    <a:pt x="266" y="1288"/>
                    <a:pt x="59" y="1554"/>
                    <a:pt x="148" y="1799"/>
                  </a:cubicBezTo>
                  <a:cubicBezTo>
                    <a:pt x="205" y="1958"/>
                    <a:pt x="364" y="1979"/>
                    <a:pt x="444" y="1979"/>
                  </a:cubicBezTo>
                  <a:cubicBezTo>
                    <a:pt x="474" y="1979"/>
                    <a:pt x="492" y="1977"/>
                    <a:pt x="492" y="1977"/>
                  </a:cubicBezTo>
                  <a:lnTo>
                    <a:pt x="492" y="1977"/>
                  </a:lnTo>
                  <a:cubicBezTo>
                    <a:pt x="492" y="1977"/>
                    <a:pt x="364" y="2232"/>
                    <a:pt x="561" y="2459"/>
                  </a:cubicBezTo>
                  <a:cubicBezTo>
                    <a:pt x="631" y="2543"/>
                    <a:pt x="732" y="2565"/>
                    <a:pt x="819" y="2565"/>
                  </a:cubicBezTo>
                  <a:cubicBezTo>
                    <a:pt x="915" y="2565"/>
                    <a:pt x="994" y="2538"/>
                    <a:pt x="994" y="2538"/>
                  </a:cubicBezTo>
                  <a:lnTo>
                    <a:pt x="994" y="2538"/>
                  </a:lnTo>
                  <a:cubicBezTo>
                    <a:pt x="896" y="2902"/>
                    <a:pt x="1122" y="3050"/>
                    <a:pt x="1230" y="3050"/>
                  </a:cubicBezTo>
                  <a:cubicBezTo>
                    <a:pt x="1234" y="3050"/>
                    <a:pt x="1238" y="3050"/>
                    <a:pt x="1242" y="3050"/>
                  </a:cubicBezTo>
                  <a:cubicBezTo>
                    <a:pt x="1440" y="3050"/>
                    <a:pt x="1776" y="2814"/>
                    <a:pt x="1988" y="2380"/>
                  </a:cubicBezTo>
                  <a:cubicBezTo>
                    <a:pt x="2224" y="1937"/>
                    <a:pt x="1939" y="1810"/>
                    <a:pt x="1939" y="1810"/>
                  </a:cubicBezTo>
                  <a:cubicBezTo>
                    <a:pt x="2214" y="1416"/>
                    <a:pt x="1821" y="1140"/>
                    <a:pt x="1821" y="1140"/>
                  </a:cubicBezTo>
                  <a:cubicBezTo>
                    <a:pt x="1929" y="599"/>
                    <a:pt x="1378" y="579"/>
                    <a:pt x="1378" y="579"/>
                  </a:cubicBezTo>
                  <a:cubicBezTo>
                    <a:pt x="1378" y="579"/>
                    <a:pt x="1486" y="274"/>
                    <a:pt x="1250" y="67"/>
                  </a:cubicBezTo>
                  <a:cubicBezTo>
                    <a:pt x="1194" y="19"/>
                    <a:pt x="1131" y="0"/>
                    <a:pt x="1067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1"/>
            <p:cNvSpPr/>
            <p:nvPr/>
          </p:nvSpPr>
          <p:spPr>
            <a:xfrm>
              <a:off x="5968125" y="4282300"/>
              <a:ext cx="35675" cy="23125"/>
            </a:xfrm>
            <a:custGeom>
              <a:avLst/>
              <a:gdLst/>
              <a:ahLst/>
              <a:cxnLst/>
              <a:rect l="l" t="t" r="r" b="b"/>
              <a:pathLst>
                <a:path w="1427" h="925" extrusionOk="0">
                  <a:moveTo>
                    <a:pt x="1353" y="0"/>
                  </a:moveTo>
                  <a:cubicBezTo>
                    <a:pt x="1334" y="0"/>
                    <a:pt x="1315" y="8"/>
                    <a:pt x="1299" y="19"/>
                  </a:cubicBezTo>
                  <a:cubicBezTo>
                    <a:pt x="915" y="432"/>
                    <a:pt x="305" y="688"/>
                    <a:pt x="59" y="786"/>
                  </a:cubicBezTo>
                  <a:cubicBezTo>
                    <a:pt x="20" y="797"/>
                    <a:pt x="0" y="836"/>
                    <a:pt x="20" y="875"/>
                  </a:cubicBezTo>
                  <a:cubicBezTo>
                    <a:pt x="30" y="904"/>
                    <a:pt x="59" y="924"/>
                    <a:pt x="89" y="924"/>
                  </a:cubicBezTo>
                  <a:cubicBezTo>
                    <a:pt x="89" y="924"/>
                    <a:pt x="99" y="915"/>
                    <a:pt x="108" y="915"/>
                  </a:cubicBezTo>
                  <a:cubicBezTo>
                    <a:pt x="364" y="816"/>
                    <a:pt x="994" y="550"/>
                    <a:pt x="1398" y="117"/>
                  </a:cubicBezTo>
                  <a:cubicBezTo>
                    <a:pt x="1427" y="88"/>
                    <a:pt x="1427" y="49"/>
                    <a:pt x="1398" y="19"/>
                  </a:cubicBezTo>
                  <a:cubicBezTo>
                    <a:pt x="1384" y="6"/>
                    <a:pt x="1369" y="0"/>
                    <a:pt x="1353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1"/>
            <p:cNvSpPr/>
            <p:nvPr/>
          </p:nvSpPr>
          <p:spPr>
            <a:xfrm>
              <a:off x="5975000" y="4296975"/>
              <a:ext cx="39400" cy="24925"/>
            </a:xfrm>
            <a:custGeom>
              <a:avLst/>
              <a:gdLst/>
              <a:ahLst/>
              <a:cxnLst/>
              <a:rect l="l" t="t" r="r" b="b"/>
              <a:pathLst>
                <a:path w="1576" h="997" extrusionOk="0">
                  <a:moveTo>
                    <a:pt x="1500" y="0"/>
                  </a:moveTo>
                  <a:cubicBezTo>
                    <a:pt x="1482" y="0"/>
                    <a:pt x="1462" y="8"/>
                    <a:pt x="1447" y="22"/>
                  </a:cubicBezTo>
                  <a:cubicBezTo>
                    <a:pt x="1044" y="387"/>
                    <a:pt x="572" y="672"/>
                    <a:pt x="60" y="859"/>
                  </a:cubicBezTo>
                  <a:cubicBezTo>
                    <a:pt x="21" y="869"/>
                    <a:pt x="1" y="918"/>
                    <a:pt x="21" y="947"/>
                  </a:cubicBezTo>
                  <a:cubicBezTo>
                    <a:pt x="30" y="977"/>
                    <a:pt x="60" y="997"/>
                    <a:pt x="80" y="997"/>
                  </a:cubicBezTo>
                  <a:lnTo>
                    <a:pt x="109" y="997"/>
                  </a:lnTo>
                  <a:cubicBezTo>
                    <a:pt x="640" y="800"/>
                    <a:pt x="1123" y="505"/>
                    <a:pt x="1546" y="131"/>
                  </a:cubicBezTo>
                  <a:cubicBezTo>
                    <a:pt x="1576" y="101"/>
                    <a:pt x="1576" y="52"/>
                    <a:pt x="1546" y="22"/>
                  </a:cubicBezTo>
                  <a:cubicBezTo>
                    <a:pt x="1536" y="8"/>
                    <a:pt x="1519" y="0"/>
                    <a:pt x="150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1"/>
            <p:cNvSpPr/>
            <p:nvPr/>
          </p:nvSpPr>
          <p:spPr>
            <a:xfrm>
              <a:off x="5989525" y="4314150"/>
              <a:ext cx="28075" cy="21275"/>
            </a:xfrm>
            <a:custGeom>
              <a:avLst/>
              <a:gdLst/>
              <a:ahLst/>
              <a:cxnLst/>
              <a:rect l="l" t="t" r="r" b="b"/>
              <a:pathLst>
                <a:path w="1123" h="851" extrusionOk="0">
                  <a:moveTo>
                    <a:pt x="1043" y="1"/>
                  </a:moveTo>
                  <a:cubicBezTo>
                    <a:pt x="1025" y="1"/>
                    <a:pt x="1008" y="6"/>
                    <a:pt x="995" y="15"/>
                  </a:cubicBezTo>
                  <a:cubicBezTo>
                    <a:pt x="640" y="359"/>
                    <a:pt x="276" y="605"/>
                    <a:pt x="50" y="713"/>
                  </a:cubicBezTo>
                  <a:cubicBezTo>
                    <a:pt x="20" y="733"/>
                    <a:pt x="0" y="772"/>
                    <a:pt x="20" y="811"/>
                  </a:cubicBezTo>
                  <a:cubicBezTo>
                    <a:pt x="40" y="841"/>
                    <a:pt x="59" y="851"/>
                    <a:pt x="89" y="851"/>
                  </a:cubicBezTo>
                  <a:cubicBezTo>
                    <a:pt x="99" y="851"/>
                    <a:pt x="109" y="851"/>
                    <a:pt x="118" y="841"/>
                  </a:cubicBezTo>
                  <a:cubicBezTo>
                    <a:pt x="414" y="693"/>
                    <a:pt x="787" y="418"/>
                    <a:pt x="1093" y="123"/>
                  </a:cubicBezTo>
                  <a:cubicBezTo>
                    <a:pt x="1122" y="93"/>
                    <a:pt x="1122" y="44"/>
                    <a:pt x="1102" y="24"/>
                  </a:cubicBezTo>
                  <a:cubicBezTo>
                    <a:pt x="1086" y="8"/>
                    <a:pt x="1064" y="1"/>
                    <a:pt x="1043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1"/>
            <p:cNvSpPr/>
            <p:nvPr/>
          </p:nvSpPr>
          <p:spPr>
            <a:xfrm>
              <a:off x="5901925" y="4328275"/>
              <a:ext cx="63275" cy="40875"/>
            </a:xfrm>
            <a:custGeom>
              <a:avLst/>
              <a:gdLst/>
              <a:ahLst/>
              <a:cxnLst/>
              <a:rect l="l" t="t" r="r" b="b"/>
              <a:pathLst>
                <a:path w="2531" h="1635" extrusionOk="0">
                  <a:moveTo>
                    <a:pt x="857" y="1"/>
                  </a:moveTo>
                  <a:lnTo>
                    <a:pt x="1" y="1379"/>
                  </a:lnTo>
                  <a:lnTo>
                    <a:pt x="2530" y="163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1"/>
            <p:cNvSpPr/>
            <p:nvPr/>
          </p:nvSpPr>
          <p:spPr>
            <a:xfrm>
              <a:off x="5665825" y="4350925"/>
              <a:ext cx="310425" cy="183050"/>
            </a:xfrm>
            <a:custGeom>
              <a:avLst/>
              <a:gdLst/>
              <a:ahLst/>
              <a:cxnLst/>
              <a:rect l="l" t="t" r="r" b="b"/>
              <a:pathLst>
                <a:path w="12417" h="7322" extrusionOk="0">
                  <a:moveTo>
                    <a:pt x="9711" y="0"/>
                  </a:moveTo>
                  <a:cubicBezTo>
                    <a:pt x="9711" y="0"/>
                    <a:pt x="8382" y="2086"/>
                    <a:pt x="8185" y="4202"/>
                  </a:cubicBezTo>
                  <a:cubicBezTo>
                    <a:pt x="8185" y="4202"/>
                    <a:pt x="5961" y="3287"/>
                    <a:pt x="4830" y="2883"/>
                  </a:cubicBezTo>
                  <a:cubicBezTo>
                    <a:pt x="4180" y="2647"/>
                    <a:pt x="3521" y="2421"/>
                    <a:pt x="2842" y="2264"/>
                  </a:cubicBezTo>
                  <a:cubicBezTo>
                    <a:pt x="2693" y="2228"/>
                    <a:pt x="2546" y="2211"/>
                    <a:pt x="2405" y="2211"/>
                  </a:cubicBezTo>
                  <a:cubicBezTo>
                    <a:pt x="950" y="2211"/>
                    <a:pt x="0" y="3975"/>
                    <a:pt x="1543" y="4881"/>
                  </a:cubicBezTo>
                  <a:cubicBezTo>
                    <a:pt x="2930" y="5698"/>
                    <a:pt x="4279" y="6377"/>
                    <a:pt x="5834" y="6800"/>
                  </a:cubicBezTo>
                  <a:cubicBezTo>
                    <a:pt x="6444" y="6968"/>
                    <a:pt x="7083" y="7204"/>
                    <a:pt x="7723" y="7292"/>
                  </a:cubicBezTo>
                  <a:cubicBezTo>
                    <a:pt x="7867" y="7311"/>
                    <a:pt x="8012" y="7322"/>
                    <a:pt x="8156" y="7322"/>
                  </a:cubicBezTo>
                  <a:cubicBezTo>
                    <a:pt x="8531" y="7322"/>
                    <a:pt x="8903" y="7248"/>
                    <a:pt x="9258" y="7056"/>
                  </a:cubicBezTo>
                  <a:cubicBezTo>
                    <a:pt x="10262" y="6524"/>
                    <a:pt x="10823" y="5363"/>
                    <a:pt x="11207" y="4350"/>
                  </a:cubicBezTo>
                  <a:cubicBezTo>
                    <a:pt x="11315" y="4094"/>
                    <a:pt x="12417" y="807"/>
                    <a:pt x="12043" y="698"/>
                  </a:cubicBezTo>
                  <a:lnTo>
                    <a:pt x="9711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1"/>
            <p:cNvSpPr/>
            <p:nvPr/>
          </p:nvSpPr>
          <p:spPr>
            <a:xfrm>
              <a:off x="5665825" y="4350925"/>
              <a:ext cx="310425" cy="183050"/>
            </a:xfrm>
            <a:custGeom>
              <a:avLst/>
              <a:gdLst/>
              <a:ahLst/>
              <a:cxnLst/>
              <a:rect l="l" t="t" r="r" b="b"/>
              <a:pathLst>
                <a:path w="12417" h="7322" extrusionOk="0">
                  <a:moveTo>
                    <a:pt x="9711" y="0"/>
                  </a:moveTo>
                  <a:cubicBezTo>
                    <a:pt x="9711" y="0"/>
                    <a:pt x="8382" y="2086"/>
                    <a:pt x="8185" y="4202"/>
                  </a:cubicBezTo>
                  <a:cubicBezTo>
                    <a:pt x="8185" y="4202"/>
                    <a:pt x="5961" y="3287"/>
                    <a:pt x="4830" y="2883"/>
                  </a:cubicBezTo>
                  <a:cubicBezTo>
                    <a:pt x="4180" y="2647"/>
                    <a:pt x="3521" y="2421"/>
                    <a:pt x="2842" y="2264"/>
                  </a:cubicBezTo>
                  <a:cubicBezTo>
                    <a:pt x="2693" y="2228"/>
                    <a:pt x="2546" y="2211"/>
                    <a:pt x="2405" y="2211"/>
                  </a:cubicBezTo>
                  <a:cubicBezTo>
                    <a:pt x="950" y="2211"/>
                    <a:pt x="0" y="3975"/>
                    <a:pt x="1543" y="4881"/>
                  </a:cubicBezTo>
                  <a:cubicBezTo>
                    <a:pt x="2930" y="5698"/>
                    <a:pt x="4279" y="6377"/>
                    <a:pt x="5834" y="6800"/>
                  </a:cubicBezTo>
                  <a:cubicBezTo>
                    <a:pt x="6444" y="6968"/>
                    <a:pt x="7083" y="7204"/>
                    <a:pt x="7723" y="7292"/>
                  </a:cubicBezTo>
                  <a:cubicBezTo>
                    <a:pt x="7867" y="7311"/>
                    <a:pt x="8012" y="7322"/>
                    <a:pt x="8156" y="7322"/>
                  </a:cubicBezTo>
                  <a:cubicBezTo>
                    <a:pt x="8531" y="7322"/>
                    <a:pt x="8903" y="7248"/>
                    <a:pt x="9258" y="7056"/>
                  </a:cubicBezTo>
                  <a:cubicBezTo>
                    <a:pt x="10262" y="6524"/>
                    <a:pt x="10823" y="5363"/>
                    <a:pt x="11207" y="4350"/>
                  </a:cubicBezTo>
                  <a:cubicBezTo>
                    <a:pt x="11315" y="4094"/>
                    <a:pt x="12417" y="807"/>
                    <a:pt x="12043" y="698"/>
                  </a:cubicBezTo>
                  <a:lnTo>
                    <a:pt x="97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1"/>
            <p:cNvSpPr/>
            <p:nvPr/>
          </p:nvSpPr>
          <p:spPr>
            <a:xfrm>
              <a:off x="5554800" y="4184350"/>
              <a:ext cx="176675" cy="165125"/>
            </a:xfrm>
            <a:custGeom>
              <a:avLst/>
              <a:gdLst/>
              <a:ahLst/>
              <a:cxnLst/>
              <a:rect l="l" t="t" r="r" b="b"/>
              <a:pathLst>
                <a:path w="7067" h="6605" extrusionOk="0">
                  <a:moveTo>
                    <a:pt x="3533" y="0"/>
                  </a:moveTo>
                  <a:cubicBezTo>
                    <a:pt x="1585" y="0"/>
                    <a:pt x="1" y="1477"/>
                    <a:pt x="1" y="3307"/>
                  </a:cubicBezTo>
                  <a:cubicBezTo>
                    <a:pt x="1" y="5128"/>
                    <a:pt x="1585" y="6604"/>
                    <a:pt x="3533" y="6604"/>
                  </a:cubicBezTo>
                  <a:cubicBezTo>
                    <a:pt x="5482" y="6604"/>
                    <a:pt x="7066" y="5128"/>
                    <a:pt x="7066" y="3307"/>
                  </a:cubicBezTo>
                  <a:cubicBezTo>
                    <a:pt x="7066" y="1477"/>
                    <a:pt x="5482" y="0"/>
                    <a:pt x="3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1"/>
            <p:cNvSpPr/>
            <p:nvPr/>
          </p:nvSpPr>
          <p:spPr>
            <a:xfrm>
              <a:off x="5604000" y="4313750"/>
              <a:ext cx="78025" cy="91800"/>
            </a:xfrm>
            <a:custGeom>
              <a:avLst/>
              <a:gdLst/>
              <a:ahLst/>
              <a:cxnLst/>
              <a:rect l="l" t="t" r="r" b="b"/>
              <a:pathLst>
                <a:path w="3121" h="3672" extrusionOk="0">
                  <a:moveTo>
                    <a:pt x="286" y="1"/>
                  </a:moveTo>
                  <a:lnTo>
                    <a:pt x="266" y="335"/>
                  </a:lnTo>
                  <a:lnTo>
                    <a:pt x="1" y="3475"/>
                  </a:lnTo>
                  <a:lnTo>
                    <a:pt x="3120" y="3672"/>
                  </a:lnTo>
                  <a:lnTo>
                    <a:pt x="3071" y="2618"/>
                  </a:lnTo>
                  <a:lnTo>
                    <a:pt x="2982" y="80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1"/>
            <p:cNvSpPr/>
            <p:nvPr/>
          </p:nvSpPr>
          <p:spPr>
            <a:xfrm>
              <a:off x="5610650" y="4313750"/>
              <a:ext cx="70150" cy="69100"/>
            </a:xfrm>
            <a:custGeom>
              <a:avLst/>
              <a:gdLst/>
              <a:ahLst/>
              <a:cxnLst/>
              <a:rect l="l" t="t" r="r" b="b"/>
              <a:pathLst>
                <a:path w="2806" h="2764" extrusionOk="0">
                  <a:moveTo>
                    <a:pt x="20" y="1"/>
                  </a:moveTo>
                  <a:lnTo>
                    <a:pt x="0" y="335"/>
                  </a:lnTo>
                  <a:cubicBezTo>
                    <a:pt x="256" y="1300"/>
                    <a:pt x="837" y="2117"/>
                    <a:pt x="1575" y="2540"/>
                  </a:cubicBezTo>
                  <a:cubicBezTo>
                    <a:pt x="1805" y="2671"/>
                    <a:pt x="2056" y="2763"/>
                    <a:pt x="2304" y="2763"/>
                  </a:cubicBezTo>
                  <a:cubicBezTo>
                    <a:pt x="2427" y="2763"/>
                    <a:pt x="2550" y="2740"/>
                    <a:pt x="2667" y="2688"/>
                  </a:cubicBezTo>
                  <a:cubicBezTo>
                    <a:pt x="2716" y="2668"/>
                    <a:pt x="2756" y="2648"/>
                    <a:pt x="2805" y="2618"/>
                  </a:cubicBezTo>
                  <a:lnTo>
                    <a:pt x="2716" y="808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1"/>
            <p:cNvSpPr/>
            <p:nvPr/>
          </p:nvSpPr>
          <p:spPr>
            <a:xfrm>
              <a:off x="5708550" y="4274850"/>
              <a:ext cx="45800" cy="36025"/>
            </a:xfrm>
            <a:custGeom>
              <a:avLst/>
              <a:gdLst/>
              <a:ahLst/>
              <a:cxnLst/>
              <a:rect l="l" t="t" r="r" b="b"/>
              <a:pathLst>
                <a:path w="1832" h="1441" extrusionOk="0">
                  <a:moveTo>
                    <a:pt x="1112" y="1"/>
                  </a:moveTo>
                  <a:cubicBezTo>
                    <a:pt x="935" y="1"/>
                    <a:pt x="741" y="56"/>
                    <a:pt x="562" y="170"/>
                  </a:cubicBezTo>
                  <a:cubicBezTo>
                    <a:pt x="169" y="425"/>
                    <a:pt x="1" y="878"/>
                    <a:pt x="198" y="1183"/>
                  </a:cubicBezTo>
                  <a:cubicBezTo>
                    <a:pt x="302" y="1353"/>
                    <a:pt x="498" y="1441"/>
                    <a:pt x="720" y="1441"/>
                  </a:cubicBezTo>
                  <a:cubicBezTo>
                    <a:pt x="898" y="1441"/>
                    <a:pt x="1092" y="1385"/>
                    <a:pt x="1271" y="1272"/>
                  </a:cubicBezTo>
                  <a:cubicBezTo>
                    <a:pt x="1664" y="1016"/>
                    <a:pt x="1831" y="563"/>
                    <a:pt x="1634" y="258"/>
                  </a:cubicBezTo>
                  <a:cubicBezTo>
                    <a:pt x="1531" y="88"/>
                    <a:pt x="1335" y="1"/>
                    <a:pt x="1112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1"/>
            <p:cNvSpPr/>
            <p:nvPr/>
          </p:nvSpPr>
          <p:spPr>
            <a:xfrm>
              <a:off x="5584325" y="4185425"/>
              <a:ext cx="154700" cy="183075"/>
            </a:xfrm>
            <a:custGeom>
              <a:avLst/>
              <a:gdLst/>
              <a:ahLst/>
              <a:cxnLst/>
              <a:rect l="l" t="t" r="r" b="b"/>
              <a:pathLst>
                <a:path w="6188" h="7323" extrusionOk="0">
                  <a:moveTo>
                    <a:pt x="3098" y="1"/>
                  </a:moveTo>
                  <a:cubicBezTo>
                    <a:pt x="3041" y="1"/>
                    <a:pt x="2982" y="3"/>
                    <a:pt x="2923" y="7"/>
                  </a:cubicBezTo>
                  <a:cubicBezTo>
                    <a:pt x="1388" y="105"/>
                    <a:pt x="522" y="686"/>
                    <a:pt x="197" y="1512"/>
                  </a:cubicBezTo>
                  <a:cubicBezTo>
                    <a:pt x="20" y="1975"/>
                    <a:pt x="1" y="2477"/>
                    <a:pt x="10" y="2969"/>
                  </a:cubicBezTo>
                  <a:cubicBezTo>
                    <a:pt x="20" y="3510"/>
                    <a:pt x="60" y="4051"/>
                    <a:pt x="207" y="4573"/>
                  </a:cubicBezTo>
                  <a:cubicBezTo>
                    <a:pt x="571" y="5803"/>
                    <a:pt x="1585" y="6826"/>
                    <a:pt x="2825" y="7200"/>
                  </a:cubicBezTo>
                  <a:cubicBezTo>
                    <a:pt x="3064" y="7275"/>
                    <a:pt x="3321" y="7323"/>
                    <a:pt x="3574" y="7323"/>
                  </a:cubicBezTo>
                  <a:cubicBezTo>
                    <a:pt x="3821" y="7323"/>
                    <a:pt x="4063" y="7278"/>
                    <a:pt x="4281" y="7171"/>
                  </a:cubicBezTo>
                  <a:cubicBezTo>
                    <a:pt x="4655" y="6984"/>
                    <a:pt x="4921" y="6640"/>
                    <a:pt x="5127" y="6286"/>
                  </a:cubicBezTo>
                  <a:cubicBezTo>
                    <a:pt x="6188" y="4521"/>
                    <a:pt x="5832" y="1"/>
                    <a:pt x="3098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1"/>
            <p:cNvSpPr/>
            <p:nvPr/>
          </p:nvSpPr>
          <p:spPr>
            <a:xfrm>
              <a:off x="5620000" y="4307725"/>
              <a:ext cx="44550" cy="39200"/>
            </a:xfrm>
            <a:custGeom>
              <a:avLst/>
              <a:gdLst/>
              <a:ahLst/>
              <a:cxnLst/>
              <a:rect l="l" t="t" r="r" b="b"/>
              <a:pathLst>
                <a:path w="1782" h="1568" extrusionOk="0">
                  <a:moveTo>
                    <a:pt x="896" y="1"/>
                  </a:moveTo>
                  <a:cubicBezTo>
                    <a:pt x="619" y="1"/>
                    <a:pt x="350" y="151"/>
                    <a:pt x="207" y="409"/>
                  </a:cubicBezTo>
                  <a:cubicBezTo>
                    <a:pt x="0" y="793"/>
                    <a:pt x="138" y="1265"/>
                    <a:pt x="522" y="1472"/>
                  </a:cubicBezTo>
                  <a:cubicBezTo>
                    <a:pt x="639" y="1537"/>
                    <a:pt x="767" y="1568"/>
                    <a:pt x="892" y="1568"/>
                  </a:cubicBezTo>
                  <a:cubicBezTo>
                    <a:pt x="1166" y="1568"/>
                    <a:pt x="1433" y="1420"/>
                    <a:pt x="1575" y="1157"/>
                  </a:cubicBezTo>
                  <a:cubicBezTo>
                    <a:pt x="1782" y="783"/>
                    <a:pt x="1644" y="301"/>
                    <a:pt x="1260" y="95"/>
                  </a:cubicBezTo>
                  <a:cubicBezTo>
                    <a:pt x="1144" y="31"/>
                    <a:pt x="1019" y="1"/>
                    <a:pt x="896" y="1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1"/>
            <p:cNvSpPr/>
            <p:nvPr/>
          </p:nvSpPr>
          <p:spPr>
            <a:xfrm>
              <a:off x="5679300" y="4282200"/>
              <a:ext cx="13300" cy="30850"/>
            </a:xfrm>
            <a:custGeom>
              <a:avLst/>
              <a:gdLst/>
              <a:ahLst/>
              <a:cxnLst/>
              <a:rect l="l" t="t" r="r" b="b"/>
              <a:pathLst>
                <a:path w="532" h="1234" extrusionOk="0">
                  <a:moveTo>
                    <a:pt x="69" y="1"/>
                  </a:moveTo>
                  <a:cubicBezTo>
                    <a:pt x="63" y="1"/>
                    <a:pt x="56" y="1"/>
                    <a:pt x="49" y="3"/>
                  </a:cubicBezTo>
                  <a:cubicBezTo>
                    <a:pt x="20" y="23"/>
                    <a:pt x="0" y="62"/>
                    <a:pt x="10" y="102"/>
                  </a:cubicBezTo>
                  <a:cubicBezTo>
                    <a:pt x="167" y="466"/>
                    <a:pt x="384" y="997"/>
                    <a:pt x="394" y="1056"/>
                  </a:cubicBezTo>
                  <a:cubicBezTo>
                    <a:pt x="374" y="1076"/>
                    <a:pt x="295" y="1096"/>
                    <a:pt x="226" y="1096"/>
                  </a:cubicBezTo>
                  <a:cubicBezTo>
                    <a:pt x="187" y="1096"/>
                    <a:pt x="147" y="1125"/>
                    <a:pt x="147" y="1164"/>
                  </a:cubicBezTo>
                  <a:cubicBezTo>
                    <a:pt x="147" y="1204"/>
                    <a:pt x="187" y="1234"/>
                    <a:pt x="226" y="1234"/>
                  </a:cubicBezTo>
                  <a:cubicBezTo>
                    <a:pt x="276" y="1234"/>
                    <a:pt x="433" y="1223"/>
                    <a:pt x="502" y="1145"/>
                  </a:cubicBezTo>
                  <a:cubicBezTo>
                    <a:pt x="521" y="1125"/>
                    <a:pt x="532" y="1086"/>
                    <a:pt x="532" y="1046"/>
                  </a:cubicBezTo>
                  <a:cubicBezTo>
                    <a:pt x="512" y="938"/>
                    <a:pt x="206" y="190"/>
                    <a:pt x="147" y="42"/>
                  </a:cubicBezTo>
                  <a:cubicBezTo>
                    <a:pt x="131" y="18"/>
                    <a:pt x="101" y="1"/>
                    <a:pt x="69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1"/>
            <p:cNvSpPr/>
            <p:nvPr/>
          </p:nvSpPr>
          <p:spPr>
            <a:xfrm>
              <a:off x="5692075" y="4305700"/>
              <a:ext cx="32025" cy="38850"/>
            </a:xfrm>
            <a:custGeom>
              <a:avLst/>
              <a:gdLst/>
              <a:ahLst/>
              <a:cxnLst/>
              <a:rect l="l" t="t" r="r" b="b"/>
              <a:pathLst>
                <a:path w="1281" h="1554" extrusionOk="0">
                  <a:moveTo>
                    <a:pt x="897" y="1"/>
                  </a:moveTo>
                  <a:cubicBezTo>
                    <a:pt x="620" y="1"/>
                    <a:pt x="349" y="148"/>
                    <a:pt x="207" y="412"/>
                  </a:cubicBezTo>
                  <a:cubicBezTo>
                    <a:pt x="1" y="786"/>
                    <a:pt x="148" y="1268"/>
                    <a:pt x="522" y="1475"/>
                  </a:cubicBezTo>
                  <a:cubicBezTo>
                    <a:pt x="601" y="1514"/>
                    <a:pt x="690" y="1543"/>
                    <a:pt x="778" y="1553"/>
                  </a:cubicBezTo>
                  <a:lnTo>
                    <a:pt x="1280" y="106"/>
                  </a:lnTo>
                  <a:cubicBezTo>
                    <a:pt x="1280" y="97"/>
                    <a:pt x="1270" y="97"/>
                    <a:pt x="1270" y="97"/>
                  </a:cubicBezTo>
                  <a:cubicBezTo>
                    <a:pt x="1152" y="32"/>
                    <a:pt x="1024" y="1"/>
                    <a:pt x="897" y="1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1"/>
            <p:cNvSpPr/>
            <p:nvPr/>
          </p:nvSpPr>
          <p:spPr>
            <a:xfrm>
              <a:off x="5640625" y="4289900"/>
              <a:ext cx="12375" cy="8700"/>
            </a:xfrm>
            <a:custGeom>
              <a:avLst/>
              <a:gdLst/>
              <a:ahLst/>
              <a:cxnLst/>
              <a:rect l="l" t="t" r="r" b="b"/>
              <a:pathLst>
                <a:path w="495" h="348" extrusionOk="0">
                  <a:moveTo>
                    <a:pt x="248" y="0"/>
                  </a:moveTo>
                  <a:cubicBezTo>
                    <a:pt x="93" y="0"/>
                    <a:pt x="0" y="232"/>
                    <a:pt x="169" y="325"/>
                  </a:cubicBezTo>
                  <a:cubicBezTo>
                    <a:pt x="197" y="341"/>
                    <a:pt x="224" y="348"/>
                    <a:pt x="249" y="348"/>
                  </a:cubicBezTo>
                  <a:cubicBezTo>
                    <a:pt x="397" y="348"/>
                    <a:pt x="495" y="112"/>
                    <a:pt x="327" y="20"/>
                  </a:cubicBezTo>
                  <a:cubicBezTo>
                    <a:pt x="299" y="7"/>
                    <a:pt x="273" y="0"/>
                    <a:pt x="248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1"/>
            <p:cNvSpPr/>
            <p:nvPr/>
          </p:nvSpPr>
          <p:spPr>
            <a:xfrm>
              <a:off x="5693050" y="4288575"/>
              <a:ext cx="12375" cy="8550"/>
            </a:xfrm>
            <a:custGeom>
              <a:avLst/>
              <a:gdLst/>
              <a:ahLst/>
              <a:cxnLst/>
              <a:rect l="l" t="t" r="r" b="b"/>
              <a:pathLst>
                <a:path w="495" h="342" extrusionOk="0">
                  <a:moveTo>
                    <a:pt x="252" y="1"/>
                  </a:moveTo>
                  <a:cubicBezTo>
                    <a:pt x="98" y="1"/>
                    <a:pt x="0" y="235"/>
                    <a:pt x="168" y="319"/>
                  </a:cubicBezTo>
                  <a:cubicBezTo>
                    <a:pt x="197" y="335"/>
                    <a:pt x="225" y="342"/>
                    <a:pt x="252" y="342"/>
                  </a:cubicBezTo>
                  <a:cubicBezTo>
                    <a:pt x="404" y="342"/>
                    <a:pt x="495" y="108"/>
                    <a:pt x="336" y="24"/>
                  </a:cubicBezTo>
                  <a:cubicBezTo>
                    <a:pt x="307" y="8"/>
                    <a:pt x="279" y="1"/>
                    <a:pt x="252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1"/>
            <p:cNvSpPr/>
            <p:nvPr/>
          </p:nvSpPr>
          <p:spPr>
            <a:xfrm>
              <a:off x="5636975" y="4266850"/>
              <a:ext cx="18475" cy="11325"/>
            </a:xfrm>
            <a:custGeom>
              <a:avLst/>
              <a:gdLst/>
              <a:ahLst/>
              <a:cxnLst/>
              <a:rect l="l" t="t" r="r" b="b"/>
              <a:pathLst>
                <a:path w="739" h="453" extrusionOk="0">
                  <a:moveTo>
                    <a:pt x="408" y="0"/>
                  </a:moveTo>
                  <a:cubicBezTo>
                    <a:pt x="253" y="0"/>
                    <a:pt x="105" y="129"/>
                    <a:pt x="40" y="243"/>
                  </a:cubicBezTo>
                  <a:cubicBezTo>
                    <a:pt x="10" y="302"/>
                    <a:pt x="1" y="381"/>
                    <a:pt x="49" y="420"/>
                  </a:cubicBezTo>
                  <a:cubicBezTo>
                    <a:pt x="79" y="445"/>
                    <a:pt x="111" y="453"/>
                    <a:pt x="143" y="453"/>
                  </a:cubicBezTo>
                  <a:cubicBezTo>
                    <a:pt x="175" y="453"/>
                    <a:pt x="207" y="445"/>
                    <a:pt x="237" y="440"/>
                  </a:cubicBezTo>
                  <a:cubicBezTo>
                    <a:pt x="364" y="420"/>
                    <a:pt x="512" y="431"/>
                    <a:pt x="611" y="352"/>
                  </a:cubicBezTo>
                  <a:cubicBezTo>
                    <a:pt x="738" y="243"/>
                    <a:pt x="659" y="76"/>
                    <a:pt x="502" y="17"/>
                  </a:cubicBezTo>
                  <a:cubicBezTo>
                    <a:pt x="471" y="6"/>
                    <a:pt x="439" y="0"/>
                    <a:pt x="408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1"/>
            <p:cNvSpPr/>
            <p:nvPr/>
          </p:nvSpPr>
          <p:spPr>
            <a:xfrm>
              <a:off x="5691825" y="4269325"/>
              <a:ext cx="16525" cy="8975"/>
            </a:xfrm>
            <a:custGeom>
              <a:avLst/>
              <a:gdLst/>
              <a:ahLst/>
              <a:cxnLst/>
              <a:rect l="l" t="t" r="r" b="b"/>
              <a:pathLst>
                <a:path w="661" h="359" extrusionOk="0">
                  <a:moveTo>
                    <a:pt x="241" y="1"/>
                  </a:moveTo>
                  <a:cubicBezTo>
                    <a:pt x="187" y="1"/>
                    <a:pt x="137" y="14"/>
                    <a:pt x="99" y="46"/>
                  </a:cubicBezTo>
                  <a:cubicBezTo>
                    <a:pt x="1" y="124"/>
                    <a:pt x="20" y="282"/>
                    <a:pt x="168" y="341"/>
                  </a:cubicBezTo>
                  <a:cubicBezTo>
                    <a:pt x="206" y="354"/>
                    <a:pt x="243" y="358"/>
                    <a:pt x="279" y="358"/>
                  </a:cubicBezTo>
                  <a:cubicBezTo>
                    <a:pt x="356" y="358"/>
                    <a:pt x="429" y="338"/>
                    <a:pt x="503" y="332"/>
                  </a:cubicBezTo>
                  <a:cubicBezTo>
                    <a:pt x="552" y="332"/>
                    <a:pt x="621" y="321"/>
                    <a:pt x="641" y="282"/>
                  </a:cubicBezTo>
                  <a:cubicBezTo>
                    <a:pt x="660" y="233"/>
                    <a:pt x="611" y="164"/>
                    <a:pt x="562" y="124"/>
                  </a:cubicBezTo>
                  <a:cubicBezTo>
                    <a:pt x="482" y="58"/>
                    <a:pt x="353" y="1"/>
                    <a:pt x="241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1"/>
            <p:cNvSpPr/>
            <p:nvPr/>
          </p:nvSpPr>
          <p:spPr>
            <a:xfrm>
              <a:off x="5664050" y="4325625"/>
              <a:ext cx="17475" cy="10550"/>
            </a:xfrm>
            <a:custGeom>
              <a:avLst/>
              <a:gdLst/>
              <a:ahLst/>
              <a:cxnLst/>
              <a:rect l="l" t="t" r="r" b="b"/>
              <a:pathLst>
                <a:path w="699" h="422" extrusionOk="0">
                  <a:moveTo>
                    <a:pt x="81" y="0"/>
                  </a:moveTo>
                  <a:cubicBezTo>
                    <a:pt x="71" y="0"/>
                    <a:pt x="60" y="3"/>
                    <a:pt x="49" y="8"/>
                  </a:cubicBezTo>
                  <a:cubicBezTo>
                    <a:pt x="20" y="28"/>
                    <a:pt x="0" y="67"/>
                    <a:pt x="20" y="107"/>
                  </a:cubicBezTo>
                  <a:cubicBezTo>
                    <a:pt x="108" y="293"/>
                    <a:pt x="315" y="422"/>
                    <a:pt x="531" y="422"/>
                  </a:cubicBezTo>
                  <a:cubicBezTo>
                    <a:pt x="561" y="422"/>
                    <a:pt x="600" y="411"/>
                    <a:pt x="630" y="411"/>
                  </a:cubicBezTo>
                  <a:cubicBezTo>
                    <a:pt x="669" y="402"/>
                    <a:pt x="698" y="363"/>
                    <a:pt x="689" y="323"/>
                  </a:cubicBezTo>
                  <a:cubicBezTo>
                    <a:pt x="679" y="284"/>
                    <a:pt x="639" y="264"/>
                    <a:pt x="600" y="264"/>
                  </a:cubicBezTo>
                  <a:cubicBezTo>
                    <a:pt x="574" y="270"/>
                    <a:pt x="547" y="273"/>
                    <a:pt x="520" y="273"/>
                  </a:cubicBezTo>
                  <a:cubicBezTo>
                    <a:pt x="367" y="273"/>
                    <a:pt x="214" y="180"/>
                    <a:pt x="147" y="37"/>
                  </a:cubicBezTo>
                  <a:cubicBezTo>
                    <a:pt x="133" y="17"/>
                    <a:pt x="109" y="0"/>
                    <a:pt x="8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1"/>
            <p:cNvSpPr/>
            <p:nvPr/>
          </p:nvSpPr>
          <p:spPr>
            <a:xfrm>
              <a:off x="5529950" y="4120975"/>
              <a:ext cx="201525" cy="154675"/>
            </a:xfrm>
            <a:custGeom>
              <a:avLst/>
              <a:gdLst/>
              <a:ahLst/>
              <a:cxnLst/>
              <a:rect l="l" t="t" r="r" b="b"/>
              <a:pathLst>
                <a:path w="8061" h="6187" extrusionOk="0">
                  <a:moveTo>
                    <a:pt x="5081" y="0"/>
                  </a:moveTo>
                  <a:cubicBezTo>
                    <a:pt x="4654" y="0"/>
                    <a:pt x="4222" y="111"/>
                    <a:pt x="3829" y="341"/>
                  </a:cubicBezTo>
                  <a:lnTo>
                    <a:pt x="1496" y="1709"/>
                  </a:lnTo>
                  <a:cubicBezTo>
                    <a:pt x="444" y="2329"/>
                    <a:pt x="0" y="3628"/>
                    <a:pt x="453" y="4770"/>
                  </a:cubicBezTo>
                  <a:lnTo>
                    <a:pt x="1014" y="6187"/>
                  </a:lnTo>
                  <a:lnTo>
                    <a:pt x="3711" y="3313"/>
                  </a:lnTo>
                  <a:lnTo>
                    <a:pt x="8060" y="2496"/>
                  </a:lnTo>
                  <a:lnTo>
                    <a:pt x="7165" y="1129"/>
                  </a:lnTo>
                  <a:cubicBezTo>
                    <a:pt x="6687" y="399"/>
                    <a:pt x="5893" y="0"/>
                    <a:pt x="5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1"/>
            <p:cNvSpPr/>
            <p:nvPr/>
          </p:nvSpPr>
          <p:spPr>
            <a:xfrm>
              <a:off x="5559475" y="4118600"/>
              <a:ext cx="203225" cy="142800"/>
            </a:xfrm>
            <a:custGeom>
              <a:avLst/>
              <a:gdLst/>
              <a:ahLst/>
              <a:cxnLst/>
              <a:rect l="l" t="t" r="r" b="b"/>
              <a:pathLst>
                <a:path w="8129" h="5712" extrusionOk="0">
                  <a:moveTo>
                    <a:pt x="5461" y="1"/>
                  </a:moveTo>
                  <a:cubicBezTo>
                    <a:pt x="4966" y="1"/>
                    <a:pt x="4469" y="84"/>
                    <a:pt x="3976" y="141"/>
                  </a:cubicBezTo>
                  <a:cubicBezTo>
                    <a:pt x="0" y="574"/>
                    <a:pt x="542" y="5711"/>
                    <a:pt x="542" y="5711"/>
                  </a:cubicBezTo>
                  <a:cubicBezTo>
                    <a:pt x="1890" y="3182"/>
                    <a:pt x="4606" y="2729"/>
                    <a:pt x="4606" y="2729"/>
                  </a:cubicBezTo>
                  <a:lnTo>
                    <a:pt x="6879" y="2591"/>
                  </a:lnTo>
                  <a:cubicBezTo>
                    <a:pt x="7401" y="1971"/>
                    <a:pt x="8129" y="1312"/>
                    <a:pt x="7293" y="594"/>
                  </a:cubicBezTo>
                  <a:cubicBezTo>
                    <a:pt x="6939" y="288"/>
                    <a:pt x="6486" y="121"/>
                    <a:pt x="6023" y="43"/>
                  </a:cubicBezTo>
                  <a:cubicBezTo>
                    <a:pt x="5836" y="13"/>
                    <a:pt x="5649" y="1"/>
                    <a:pt x="546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1"/>
            <p:cNvSpPr/>
            <p:nvPr/>
          </p:nvSpPr>
          <p:spPr>
            <a:xfrm>
              <a:off x="5563900" y="4179800"/>
              <a:ext cx="209150" cy="105275"/>
            </a:xfrm>
            <a:custGeom>
              <a:avLst/>
              <a:gdLst/>
              <a:ahLst/>
              <a:cxnLst/>
              <a:rect l="l" t="t" r="r" b="b"/>
              <a:pathLst>
                <a:path w="8366" h="4211" extrusionOk="0">
                  <a:moveTo>
                    <a:pt x="5973" y="0"/>
                  </a:moveTo>
                  <a:cubicBezTo>
                    <a:pt x="5219" y="0"/>
                    <a:pt x="4331" y="194"/>
                    <a:pt x="3366" y="438"/>
                  </a:cubicBezTo>
                  <a:cubicBezTo>
                    <a:pt x="79" y="1275"/>
                    <a:pt x="0" y="3883"/>
                    <a:pt x="896" y="4168"/>
                  </a:cubicBezTo>
                  <a:cubicBezTo>
                    <a:pt x="994" y="4197"/>
                    <a:pt x="1111" y="4211"/>
                    <a:pt x="1236" y="4211"/>
                  </a:cubicBezTo>
                  <a:cubicBezTo>
                    <a:pt x="1664" y="4211"/>
                    <a:pt x="2199" y="4056"/>
                    <a:pt x="2480" y="3843"/>
                  </a:cubicBezTo>
                  <a:cubicBezTo>
                    <a:pt x="3199" y="3292"/>
                    <a:pt x="3582" y="2328"/>
                    <a:pt x="3445" y="1413"/>
                  </a:cubicBezTo>
                  <a:lnTo>
                    <a:pt x="3445" y="1413"/>
                  </a:lnTo>
                  <a:cubicBezTo>
                    <a:pt x="3593" y="2082"/>
                    <a:pt x="3976" y="2682"/>
                    <a:pt x="4508" y="3095"/>
                  </a:cubicBezTo>
                  <a:cubicBezTo>
                    <a:pt x="4998" y="3477"/>
                    <a:pt x="5614" y="3690"/>
                    <a:pt x="6232" y="3690"/>
                  </a:cubicBezTo>
                  <a:cubicBezTo>
                    <a:pt x="6284" y="3690"/>
                    <a:pt x="6336" y="3689"/>
                    <a:pt x="6388" y="3686"/>
                  </a:cubicBezTo>
                  <a:cubicBezTo>
                    <a:pt x="6958" y="3657"/>
                    <a:pt x="7558" y="3430"/>
                    <a:pt x="7903" y="2968"/>
                  </a:cubicBezTo>
                  <a:cubicBezTo>
                    <a:pt x="8365" y="2347"/>
                    <a:pt x="8297" y="1422"/>
                    <a:pt x="7834" y="803"/>
                  </a:cubicBezTo>
                  <a:cubicBezTo>
                    <a:pt x="7406" y="213"/>
                    <a:pt x="6763" y="0"/>
                    <a:pt x="59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1"/>
            <p:cNvSpPr/>
            <p:nvPr/>
          </p:nvSpPr>
          <p:spPr>
            <a:xfrm>
              <a:off x="5595150" y="4608750"/>
              <a:ext cx="231300" cy="743250"/>
            </a:xfrm>
            <a:custGeom>
              <a:avLst/>
              <a:gdLst/>
              <a:ahLst/>
              <a:cxnLst/>
              <a:rect l="l" t="t" r="r" b="b"/>
              <a:pathLst>
                <a:path w="9252" h="29730" extrusionOk="0">
                  <a:moveTo>
                    <a:pt x="5501" y="1"/>
                  </a:moveTo>
                  <a:lnTo>
                    <a:pt x="1792" y="679"/>
                  </a:lnTo>
                  <a:cubicBezTo>
                    <a:pt x="1792" y="679"/>
                    <a:pt x="1" y="955"/>
                    <a:pt x="1516" y="6692"/>
                  </a:cubicBezTo>
                  <a:cubicBezTo>
                    <a:pt x="2244" y="9418"/>
                    <a:pt x="3110" y="13059"/>
                    <a:pt x="3701" y="15471"/>
                  </a:cubicBezTo>
                  <a:cubicBezTo>
                    <a:pt x="4084" y="17045"/>
                    <a:pt x="4340" y="18649"/>
                    <a:pt x="4449" y="20273"/>
                  </a:cubicBezTo>
                  <a:cubicBezTo>
                    <a:pt x="4635" y="23068"/>
                    <a:pt x="3513" y="29209"/>
                    <a:pt x="5019" y="29661"/>
                  </a:cubicBezTo>
                  <a:lnTo>
                    <a:pt x="9251" y="29730"/>
                  </a:lnTo>
                  <a:cubicBezTo>
                    <a:pt x="8916" y="17606"/>
                    <a:pt x="8739" y="18314"/>
                    <a:pt x="8365" y="16514"/>
                  </a:cubicBezTo>
                  <a:cubicBezTo>
                    <a:pt x="8031" y="14860"/>
                    <a:pt x="5501" y="1"/>
                    <a:pt x="550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1"/>
            <p:cNvSpPr/>
            <p:nvPr/>
          </p:nvSpPr>
          <p:spPr>
            <a:xfrm>
              <a:off x="5720625" y="5350275"/>
              <a:ext cx="164600" cy="87850"/>
            </a:xfrm>
            <a:custGeom>
              <a:avLst/>
              <a:gdLst/>
              <a:ahLst/>
              <a:cxnLst/>
              <a:rect l="l" t="t" r="r" b="b"/>
              <a:pathLst>
                <a:path w="6584" h="3514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584"/>
                    <a:pt x="394" y="2765"/>
                    <a:pt x="620" y="3415"/>
                  </a:cubicBezTo>
                  <a:lnTo>
                    <a:pt x="6584" y="3513"/>
                  </a:lnTo>
                  <a:cubicBezTo>
                    <a:pt x="6181" y="2520"/>
                    <a:pt x="4901" y="2008"/>
                    <a:pt x="4478" y="1614"/>
                  </a:cubicBezTo>
                  <a:cubicBezTo>
                    <a:pt x="4222" y="1368"/>
                    <a:pt x="4163" y="895"/>
                    <a:pt x="4232" y="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1"/>
            <p:cNvSpPr/>
            <p:nvPr/>
          </p:nvSpPr>
          <p:spPr>
            <a:xfrm>
              <a:off x="5736125" y="5435625"/>
              <a:ext cx="152300" cy="16025"/>
            </a:xfrm>
            <a:custGeom>
              <a:avLst/>
              <a:gdLst/>
              <a:ahLst/>
              <a:cxnLst/>
              <a:rect l="l" t="t" r="r" b="b"/>
              <a:pathLst>
                <a:path w="6092" h="64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88"/>
                    <a:pt x="138" y="365"/>
                    <a:pt x="227" y="542"/>
                  </a:cubicBezTo>
                  <a:lnTo>
                    <a:pt x="6092" y="641"/>
                  </a:lnTo>
                  <a:cubicBezTo>
                    <a:pt x="6082" y="453"/>
                    <a:pt x="6042" y="267"/>
                    <a:pt x="596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1"/>
            <p:cNvSpPr/>
            <p:nvPr/>
          </p:nvSpPr>
          <p:spPr>
            <a:xfrm>
              <a:off x="5806250" y="5372975"/>
              <a:ext cx="23375" cy="12000"/>
            </a:xfrm>
            <a:custGeom>
              <a:avLst/>
              <a:gdLst/>
              <a:ahLst/>
              <a:cxnLst/>
              <a:rect l="l" t="t" r="r" b="b"/>
              <a:pathLst>
                <a:path w="935" h="480" extrusionOk="0">
                  <a:moveTo>
                    <a:pt x="819" y="1"/>
                  </a:moveTo>
                  <a:cubicBezTo>
                    <a:pt x="809" y="1"/>
                    <a:pt x="798" y="3"/>
                    <a:pt x="787" y="7"/>
                  </a:cubicBezTo>
                  <a:lnTo>
                    <a:pt x="79" y="283"/>
                  </a:lnTo>
                  <a:cubicBezTo>
                    <a:pt x="29" y="302"/>
                    <a:pt x="0" y="361"/>
                    <a:pt x="20" y="411"/>
                  </a:cubicBezTo>
                  <a:cubicBezTo>
                    <a:pt x="39" y="450"/>
                    <a:pt x="79" y="479"/>
                    <a:pt x="118" y="479"/>
                  </a:cubicBezTo>
                  <a:cubicBezTo>
                    <a:pt x="128" y="479"/>
                    <a:pt x="138" y="470"/>
                    <a:pt x="147" y="470"/>
                  </a:cubicBezTo>
                  <a:lnTo>
                    <a:pt x="856" y="194"/>
                  </a:lnTo>
                  <a:cubicBezTo>
                    <a:pt x="905" y="175"/>
                    <a:pt x="935" y="116"/>
                    <a:pt x="915" y="66"/>
                  </a:cubicBezTo>
                  <a:cubicBezTo>
                    <a:pt x="899" y="28"/>
                    <a:pt x="859" y="1"/>
                    <a:pt x="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1"/>
            <p:cNvSpPr/>
            <p:nvPr/>
          </p:nvSpPr>
          <p:spPr>
            <a:xfrm>
              <a:off x="5815100" y="5385500"/>
              <a:ext cx="20425" cy="16450"/>
            </a:xfrm>
            <a:custGeom>
              <a:avLst/>
              <a:gdLst/>
              <a:ahLst/>
              <a:cxnLst/>
              <a:rect l="l" t="t" r="r" b="b"/>
              <a:pathLst>
                <a:path w="817" h="658" extrusionOk="0">
                  <a:moveTo>
                    <a:pt x="703" y="1"/>
                  </a:moveTo>
                  <a:cubicBezTo>
                    <a:pt x="684" y="1"/>
                    <a:pt x="665" y="6"/>
                    <a:pt x="650" y="18"/>
                  </a:cubicBezTo>
                  <a:lnTo>
                    <a:pt x="49" y="481"/>
                  </a:lnTo>
                  <a:cubicBezTo>
                    <a:pt x="10" y="520"/>
                    <a:pt x="0" y="579"/>
                    <a:pt x="30" y="618"/>
                  </a:cubicBezTo>
                  <a:cubicBezTo>
                    <a:pt x="49" y="648"/>
                    <a:pt x="79" y="658"/>
                    <a:pt x="108" y="658"/>
                  </a:cubicBezTo>
                  <a:cubicBezTo>
                    <a:pt x="138" y="658"/>
                    <a:pt x="158" y="658"/>
                    <a:pt x="178" y="638"/>
                  </a:cubicBezTo>
                  <a:lnTo>
                    <a:pt x="768" y="175"/>
                  </a:lnTo>
                  <a:cubicBezTo>
                    <a:pt x="807" y="146"/>
                    <a:pt x="817" y="77"/>
                    <a:pt x="788" y="37"/>
                  </a:cubicBezTo>
                  <a:cubicBezTo>
                    <a:pt x="764" y="14"/>
                    <a:pt x="733" y="1"/>
                    <a:pt x="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1"/>
            <p:cNvSpPr/>
            <p:nvPr/>
          </p:nvSpPr>
          <p:spPr>
            <a:xfrm>
              <a:off x="5464000" y="4616125"/>
              <a:ext cx="212100" cy="749650"/>
            </a:xfrm>
            <a:custGeom>
              <a:avLst/>
              <a:gdLst/>
              <a:ahLst/>
              <a:cxnLst/>
              <a:rect l="l" t="t" r="r" b="b"/>
              <a:pathLst>
                <a:path w="8484" h="29986" extrusionOk="0">
                  <a:moveTo>
                    <a:pt x="4713" y="0"/>
                  </a:moveTo>
                  <a:cubicBezTo>
                    <a:pt x="4557" y="0"/>
                    <a:pt x="2923" y="135"/>
                    <a:pt x="3101" y="5797"/>
                  </a:cubicBezTo>
                  <a:cubicBezTo>
                    <a:pt x="3200" y="8611"/>
                    <a:pt x="3229" y="12361"/>
                    <a:pt x="3259" y="14831"/>
                  </a:cubicBezTo>
                  <a:cubicBezTo>
                    <a:pt x="3278" y="16455"/>
                    <a:pt x="3170" y="18078"/>
                    <a:pt x="2914" y="19683"/>
                  </a:cubicBezTo>
                  <a:cubicBezTo>
                    <a:pt x="2471" y="22448"/>
                    <a:pt x="1" y="28185"/>
                    <a:pt x="1359" y="28962"/>
                  </a:cubicBezTo>
                  <a:lnTo>
                    <a:pt x="5473" y="29986"/>
                  </a:lnTo>
                  <a:cubicBezTo>
                    <a:pt x="7864" y="18088"/>
                    <a:pt x="7539" y="18747"/>
                    <a:pt x="7578" y="16908"/>
                  </a:cubicBezTo>
                  <a:cubicBezTo>
                    <a:pt x="7618" y="15215"/>
                    <a:pt x="8484" y="168"/>
                    <a:pt x="8484" y="168"/>
                  </a:cubicBezTo>
                  <a:lnTo>
                    <a:pt x="4725" y="1"/>
                  </a:lnTo>
                  <a:cubicBezTo>
                    <a:pt x="4725" y="1"/>
                    <a:pt x="4721" y="0"/>
                    <a:pt x="4713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1"/>
            <p:cNvSpPr/>
            <p:nvPr/>
          </p:nvSpPr>
          <p:spPr>
            <a:xfrm>
              <a:off x="5659125" y="4618325"/>
              <a:ext cx="18950" cy="275350"/>
            </a:xfrm>
            <a:custGeom>
              <a:avLst/>
              <a:gdLst/>
              <a:ahLst/>
              <a:cxnLst/>
              <a:rect l="l" t="t" r="r" b="b"/>
              <a:pathLst>
                <a:path w="758" h="11014" extrusionOk="0">
                  <a:moveTo>
                    <a:pt x="689" y="1"/>
                  </a:moveTo>
                  <a:cubicBezTo>
                    <a:pt x="639" y="1"/>
                    <a:pt x="610" y="31"/>
                    <a:pt x="610" y="70"/>
                  </a:cubicBezTo>
                  <a:cubicBezTo>
                    <a:pt x="610" y="129"/>
                    <a:pt x="256" y="6142"/>
                    <a:pt x="0" y="10944"/>
                  </a:cubicBezTo>
                  <a:cubicBezTo>
                    <a:pt x="0" y="10983"/>
                    <a:pt x="29" y="11013"/>
                    <a:pt x="69" y="11013"/>
                  </a:cubicBezTo>
                  <a:cubicBezTo>
                    <a:pt x="108" y="11013"/>
                    <a:pt x="138" y="10983"/>
                    <a:pt x="138" y="10944"/>
                  </a:cubicBezTo>
                  <a:cubicBezTo>
                    <a:pt x="403" y="6152"/>
                    <a:pt x="748" y="139"/>
                    <a:pt x="748" y="80"/>
                  </a:cubicBezTo>
                  <a:cubicBezTo>
                    <a:pt x="758" y="40"/>
                    <a:pt x="728" y="11"/>
                    <a:pt x="689" y="1"/>
                  </a:cubicBezTo>
                  <a:close/>
                </a:path>
              </a:pathLst>
            </a:custGeom>
            <a:solidFill>
              <a:srgbClr val="334F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1"/>
            <p:cNvSpPr/>
            <p:nvPr/>
          </p:nvSpPr>
          <p:spPr>
            <a:xfrm>
              <a:off x="5490575" y="5340175"/>
              <a:ext cx="148400" cy="122550"/>
            </a:xfrm>
            <a:custGeom>
              <a:avLst/>
              <a:gdLst/>
              <a:ahLst/>
              <a:cxnLst/>
              <a:rect l="l" t="t" r="r" b="b"/>
              <a:pathLst>
                <a:path w="5936" h="4902" extrusionOk="0">
                  <a:moveTo>
                    <a:pt x="296" y="0"/>
                  </a:moveTo>
                  <a:cubicBezTo>
                    <a:pt x="1" y="1555"/>
                    <a:pt x="60" y="2786"/>
                    <a:pt x="139" y="3464"/>
                  </a:cubicBezTo>
                  <a:lnTo>
                    <a:pt x="5935" y="4901"/>
                  </a:lnTo>
                  <a:cubicBezTo>
                    <a:pt x="5758" y="3838"/>
                    <a:pt x="4626" y="3051"/>
                    <a:pt x="4302" y="2569"/>
                  </a:cubicBezTo>
                  <a:cubicBezTo>
                    <a:pt x="4105" y="2274"/>
                    <a:pt x="4154" y="1811"/>
                    <a:pt x="4410" y="102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1"/>
            <p:cNvSpPr/>
            <p:nvPr/>
          </p:nvSpPr>
          <p:spPr>
            <a:xfrm>
              <a:off x="5494025" y="5426775"/>
              <a:ext cx="145675" cy="49975"/>
            </a:xfrm>
            <a:custGeom>
              <a:avLst/>
              <a:gdLst/>
              <a:ahLst/>
              <a:cxnLst/>
              <a:rect l="l" t="t" r="r" b="b"/>
              <a:pathLst>
                <a:path w="5827" h="1999" extrusionOk="0">
                  <a:moveTo>
                    <a:pt x="1" y="0"/>
                  </a:moveTo>
                  <a:cubicBezTo>
                    <a:pt x="30" y="197"/>
                    <a:pt x="60" y="394"/>
                    <a:pt x="99" y="581"/>
                  </a:cubicBezTo>
                  <a:lnTo>
                    <a:pt x="5797" y="1998"/>
                  </a:lnTo>
                  <a:cubicBezTo>
                    <a:pt x="5826" y="1811"/>
                    <a:pt x="5826" y="1625"/>
                    <a:pt x="5797" y="14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1"/>
            <p:cNvSpPr/>
            <p:nvPr/>
          </p:nvSpPr>
          <p:spPr>
            <a:xfrm>
              <a:off x="5574475" y="5386150"/>
              <a:ext cx="24150" cy="7675"/>
            </a:xfrm>
            <a:custGeom>
              <a:avLst/>
              <a:gdLst/>
              <a:ahLst/>
              <a:cxnLst/>
              <a:rect l="l" t="t" r="r" b="b"/>
              <a:pathLst>
                <a:path w="966" h="307" extrusionOk="0">
                  <a:moveTo>
                    <a:pt x="863" y="0"/>
                  </a:moveTo>
                  <a:cubicBezTo>
                    <a:pt x="858" y="0"/>
                    <a:pt x="853" y="1"/>
                    <a:pt x="847" y="2"/>
                  </a:cubicBezTo>
                  <a:lnTo>
                    <a:pt x="89" y="110"/>
                  </a:lnTo>
                  <a:cubicBezTo>
                    <a:pt x="40" y="120"/>
                    <a:pt x="1" y="169"/>
                    <a:pt x="10" y="219"/>
                  </a:cubicBezTo>
                  <a:cubicBezTo>
                    <a:pt x="21" y="267"/>
                    <a:pt x="60" y="307"/>
                    <a:pt x="109" y="307"/>
                  </a:cubicBezTo>
                  <a:lnTo>
                    <a:pt x="119" y="307"/>
                  </a:lnTo>
                  <a:lnTo>
                    <a:pt x="867" y="199"/>
                  </a:lnTo>
                  <a:cubicBezTo>
                    <a:pt x="926" y="189"/>
                    <a:pt x="965" y="140"/>
                    <a:pt x="955" y="81"/>
                  </a:cubicBezTo>
                  <a:cubicBezTo>
                    <a:pt x="947" y="36"/>
                    <a:pt x="906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1"/>
            <p:cNvSpPr/>
            <p:nvPr/>
          </p:nvSpPr>
          <p:spPr>
            <a:xfrm>
              <a:off x="5578925" y="5399525"/>
              <a:ext cx="22875" cy="13000"/>
            </a:xfrm>
            <a:custGeom>
              <a:avLst/>
              <a:gdLst/>
              <a:ahLst/>
              <a:cxnLst/>
              <a:rect l="l" t="t" r="r" b="b"/>
              <a:pathLst>
                <a:path w="915" h="520" extrusionOk="0">
                  <a:moveTo>
                    <a:pt x="797" y="0"/>
                  </a:moveTo>
                  <a:cubicBezTo>
                    <a:pt x="784" y="0"/>
                    <a:pt x="770" y="3"/>
                    <a:pt x="757" y="8"/>
                  </a:cubicBezTo>
                  <a:lnTo>
                    <a:pt x="79" y="333"/>
                  </a:lnTo>
                  <a:cubicBezTo>
                    <a:pt x="29" y="353"/>
                    <a:pt x="0" y="412"/>
                    <a:pt x="29" y="461"/>
                  </a:cubicBezTo>
                  <a:cubicBezTo>
                    <a:pt x="49" y="500"/>
                    <a:pt x="79" y="520"/>
                    <a:pt x="118" y="520"/>
                  </a:cubicBezTo>
                  <a:cubicBezTo>
                    <a:pt x="128" y="520"/>
                    <a:pt x="147" y="520"/>
                    <a:pt x="158" y="510"/>
                  </a:cubicBezTo>
                  <a:lnTo>
                    <a:pt x="846" y="195"/>
                  </a:lnTo>
                  <a:cubicBezTo>
                    <a:pt x="895" y="165"/>
                    <a:pt x="915" y="106"/>
                    <a:pt x="886" y="57"/>
                  </a:cubicBezTo>
                  <a:cubicBezTo>
                    <a:pt x="871" y="21"/>
                    <a:pt x="835" y="0"/>
                    <a:pt x="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1"/>
            <p:cNvSpPr/>
            <p:nvPr/>
          </p:nvSpPr>
          <p:spPr>
            <a:xfrm>
              <a:off x="5528475" y="4391850"/>
              <a:ext cx="227600" cy="355200"/>
            </a:xfrm>
            <a:custGeom>
              <a:avLst/>
              <a:gdLst/>
              <a:ahLst/>
              <a:cxnLst/>
              <a:rect l="l" t="t" r="r" b="b"/>
              <a:pathLst>
                <a:path w="9104" h="14208" extrusionOk="0">
                  <a:moveTo>
                    <a:pt x="3900" y="1"/>
                  </a:moveTo>
                  <a:cubicBezTo>
                    <a:pt x="3181" y="1"/>
                    <a:pt x="2491" y="14"/>
                    <a:pt x="2077" y="56"/>
                  </a:cubicBezTo>
                  <a:cubicBezTo>
                    <a:pt x="591" y="213"/>
                    <a:pt x="0" y="843"/>
                    <a:pt x="0" y="843"/>
                  </a:cubicBezTo>
                  <a:lnTo>
                    <a:pt x="227" y="14207"/>
                  </a:lnTo>
                  <a:lnTo>
                    <a:pt x="9104" y="13695"/>
                  </a:lnTo>
                  <a:lnTo>
                    <a:pt x="9104" y="734"/>
                  </a:lnTo>
                  <a:cubicBezTo>
                    <a:pt x="9104" y="734"/>
                    <a:pt x="7912" y="242"/>
                    <a:pt x="6624" y="46"/>
                  </a:cubicBezTo>
                  <a:cubicBezTo>
                    <a:pt x="6624" y="46"/>
                    <a:pt x="5214" y="1"/>
                    <a:pt x="3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1"/>
            <p:cNvSpPr/>
            <p:nvPr/>
          </p:nvSpPr>
          <p:spPr>
            <a:xfrm>
              <a:off x="5666725" y="4393225"/>
              <a:ext cx="89350" cy="326000"/>
            </a:xfrm>
            <a:custGeom>
              <a:avLst/>
              <a:gdLst/>
              <a:ahLst/>
              <a:cxnLst/>
              <a:rect l="l" t="t" r="r" b="b"/>
              <a:pathLst>
                <a:path w="3574" h="13040" extrusionOk="0">
                  <a:moveTo>
                    <a:pt x="1094" y="1"/>
                  </a:moveTo>
                  <a:cubicBezTo>
                    <a:pt x="1094" y="1"/>
                    <a:pt x="1664" y="1674"/>
                    <a:pt x="1" y="1792"/>
                  </a:cubicBezTo>
                  <a:lnTo>
                    <a:pt x="375" y="13040"/>
                  </a:lnTo>
                  <a:lnTo>
                    <a:pt x="3574" y="13040"/>
                  </a:lnTo>
                  <a:lnTo>
                    <a:pt x="3574" y="679"/>
                  </a:lnTo>
                  <a:cubicBezTo>
                    <a:pt x="3574" y="679"/>
                    <a:pt x="2382" y="187"/>
                    <a:pt x="10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1"/>
            <p:cNvSpPr/>
            <p:nvPr/>
          </p:nvSpPr>
          <p:spPr>
            <a:xfrm>
              <a:off x="5528475" y="4392475"/>
              <a:ext cx="118375" cy="326750"/>
            </a:xfrm>
            <a:custGeom>
              <a:avLst/>
              <a:gdLst/>
              <a:ahLst/>
              <a:cxnLst/>
              <a:rect l="l" t="t" r="r" b="b"/>
              <a:pathLst>
                <a:path w="4735" h="13070" extrusionOk="0">
                  <a:moveTo>
                    <a:pt x="2510" y="1"/>
                  </a:moveTo>
                  <a:cubicBezTo>
                    <a:pt x="2342" y="11"/>
                    <a:pt x="2195" y="21"/>
                    <a:pt x="2077" y="31"/>
                  </a:cubicBezTo>
                  <a:cubicBezTo>
                    <a:pt x="591" y="188"/>
                    <a:pt x="0" y="818"/>
                    <a:pt x="0" y="818"/>
                  </a:cubicBezTo>
                  <a:lnTo>
                    <a:pt x="0" y="13070"/>
                  </a:lnTo>
                  <a:lnTo>
                    <a:pt x="4734" y="13070"/>
                  </a:lnTo>
                  <a:lnTo>
                    <a:pt x="4596" y="1871"/>
                  </a:lnTo>
                  <a:cubicBezTo>
                    <a:pt x="3908" y="1812"/>
                    <a:pt x="2923" y="1457"/>
                    <a:pt x="2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1"/>
            <p:cNvSpPr/>
            <p:nvPr/>
          </p:nvSpPr>
          <p:spPr>
            <a:xfrm>
              <a:off x="5604000" y="4379200"/>
              <a:ext cx="76800" cy="19950"/>
            </a:xfrm>
            <a:custGeom>
              <a:avLst/>
              <a:gdLst/>
              <a:ahLst/>
              <a:cxnLst/>
              <a:rect l="l" t="t" r="r" b="b"/>
              <a:pathLst>
                <a:path w="3072" h="798" extrusionOk="0">
                  <a:moveTo>
                    <a:pt x="1" y="0"/>
                  </a:moveTo>
                  <a:lnTo>
                    <a:pt x="1" y="798"/>
                  </a:lnTo>
                  <a:lnTo>
                    <a:pt x="3071" y="79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1"/>
            <p:cNvSpPr/>
            <p:nvPr/>
          </p:nvSpPr>
          <p:spPr>
            <a:xfrm>
              <a:off x="5407675" y="4403150"/>
              <a:ext cx="189500" cy="293200"/>
            </a:xfrm>
            <a:custGeom>
              <a:avLst/>
              <a:gdLst/>
              <a:ahLst/>
              <a:cxnLst/>
              <a:rect l="l" t="t" r="r" b="b"/>
              <a:pathLst>
                <a:path w="7580" h="11728" extrusionOk="0">
                  <a:moveTo>
                    <a:pt x="5817" y="0"/>
                  </a:moveTo>
                  <a:cubicBezTo>
                    <a:pt x="5511" y="0"/>
                    <a:pt x="5174" y="117"/>
                    <a:pt x="4832" y="391"/>
                  </a:cubicBezTo>
                  <a:cubicBezTo>
                    <a:pt x="3583" y="1395"/>
                    <a:pt x="2470" y="2418"/>
                    <a:pt x="1526" y="3727"/>
                  </a:cubicBezTo>
                  <a:cubicBezTo>
                    <a:pt x="1152" y="4239"/>
                    <a:pt x="699" y="4750"/>
                    <a:pt x="394" y="5321"/>
                  </a:cubicBezTo>
                  <a:cubicBezTo>
                    <a:pt x="148" y="5784"/>
                    <a:pt x="1" y="6276"/>
                    <a:pt x="69" y="6837"/>
                  </a:cubicBezTo>
                  <a:cubicBezTo>
                    <a:pt x="217" y="7969"/>
                    <a:pt x="1093" y="8903"/>
                    <a:pt x="1910" y="9622"/>
                  </a:cubicBezTo>
                  <a:cubicBezTo>
                    <a:pt x="2103" y="9796"/>
                    <a:pt x="4456" y="11727"/>
                    <a:pt x="4954" y="11727"/>
                  </a:cubicBezTo>
                  <a:cubicBezTo>
                    <a:pt x="4988" y="11727"/>
                    <a:pt x="5014" y="11718"/>
                    <a:pt x="5029" y="11698"/>
                  </a:cubicBezTo>
                  <a:lnTo>
                    <a:pt x="6505" y="9760"/>
                  </a:lnTo>
                  <a:cubicBezTo>
                    <a:pt x="6505" y="9760"/>
                    <a:pt x="5029" y="7772"/>
                    <a:pt x="3111" y="6847"/>
                  </a:cubicBezTo>
                  <a:cubicBezTo>
                    <a:pt x="3111" y="6847"/>
                    <a:pt x="4764" y="5095"/>
                    <a:pt x="5541" y="4179"/>
                  </a:cubicBezTo>
                  <a:cubicBezTo>
                    <a:pt x="5994" y="3648"/>
                    <a:pt x="6437" y="3117"/>
                    <a:pt x="6830" y="2536"/>
                  </a:cubicBezTo>
                  <a:cubicBezTo>
                    <a:pt x="7580" y="1420"/>
                    <a:pt x="6885" y="0"/>
                    <a:pt x="5817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1"/>
            <p:cNvSpPr/>
            <p:nvPr/>
          </p:nvSpPr>
          <p:spPr>
            <a:xfrm>
              <a:off x="5407675" y="4403150"/>
              <a:ext cx="189500" cy="293200"/>
            </a:xfrm>
            <a:custGeom>
              <a:avLst/>
              <a:gdLst/>
              <a:ahLst/>
              <a:cxnLst/>
              <a:rect l="l" t="t" r="r" b="b"/>
              <a:pathLst>
                <a:path w="7580" h="11728" extrusionOk="0">
                  <a:moveTo>
                    <a:pt x="5817" y="0"/>
                  </a:moveTo>
                  <a:cubicBezTo>
                    <a:pt x="5511" y="0"/>
                    <a:pt x="5174" y="117"/>
                    <a:pt x="4832" y="391"/>
                  </a:cubicBezTo>
                  <a:cubicBezTo>
                    <a:pt x="3583" y="1395"/>
                    <a:pt x="2470" y="2418"/>
                    <a:pt x="1526" y="3727"/>
                  </a:cubicBezTo>
                  <a:cubicBezTo>
                    <a:pt x="1152" y="4239"/>
                    <a:pt x="699" y="4750"/>
                    <a:pt x="394" y="5321"/>
                  </a:cubicBezTo>
                  <a:cubicBezTo>
                    <a:pt x="148" y="5784"/>
                    <a:pt x="1" y="6276"/>
                    <a:pt x="69" y="6837"/>
                  </a:cubicBezTo>
                  <a:cubicBezTo>
                    <a:pt x="217" y="7969"/>
                    <a:pt x="1093" y="8903"/>
                    <a:pt x="1910" y="9622"/>
                  </a:cubicBezTo>
                  <a:cubicBezTo>
                    <a:pt x="2103" y="9796"/>
                    <a:pt x="4456" y="11727"/>
                    <a:pt x="4954" y="11727"/>
                  </a:cubicBezTo>
                  <a:cubicBezTo>
                    <a:pt x="4988" y="11727"/>
                    <a:pt x="5014" y="11718"/>
                    <a:pt x="5029" y="11698"/>
                  </a:cubicBezTo>
                  <a:lnTo>
                    <a:pt x="6505" y="9760"/>
                  </a:lnTo>
                  <a:cubicBezTo>
                    <a:pt x="6505" y="9760"/>
                    <a:pt x="5029" y="7772"/>
                    <a:pt x="3111" y="6847"/>
                  </a:cubicBezTo>
                  <a:cubicBezTo>
                    <a:pt x="3111" y="6847"/>
                    <a:pt x="4764" y="5095"/>
                    <a:pt x="5541" y="4179"/>
                  </a:cubicBezTo>
                  <a:cubicBezTo>
                    <a:pt x="5994" y="3648"/>
                    <a:pt x="6437" y="3117"/>
                    <a:pt x="6830" y="2536"/>
                  </a:cubicBezTo>
                  <a:cubicBezTo>
                    <a:pt x="7580" y="1420"/>
                    <a:pt x="6885" y="0"/>
                    <a:pt x="5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1"/>
            <p:cNvSpPr/>
            <p:nvPr/>
          </p:nvSpPr>
          <p:spPr>
            <a:xfrm>
              <a:off x="5533400" y="4634375"/>
              <a:ext cx="88850" cy="85000"/>
            </a:xfrm>
            <a:custGeom>
              <a:avLst/>
              <a:gdLst/>
              <a:ahLst/>
              <a:cxnLst/>
              <a:rect l="l" t="t" r="r" b="b"/>
              <a:pathLst>
                <a:path w="3554" h="3400" extrusionOk="0">
                  <a:moveTo>
                    <a:pt x="2289" y="1"/>
                  </a:moveTo>
                  <a:cubicBezTo>
                    <a:pt x="2092" y="1"/>
                    <a:pt x="1597" y="75"/>
                    <a:pt x="1270" y="570"/>
                  </a:cubicBezTo>
                  <a:lnTo>
                    <a:pt x="0" y="2341"/>
                  </a:lnTo>
                  <a:cubicBezTo>
                    <a:pt x="0" y="2341"/>
                    <a:pt x="266" y="2932"/>
                    <a:pt x="1181" y="3148"/>
                  </a:cubicBezTo>
                  <a:lnTo>
                    <a:pt x="1939" y="3384"/>
                  </a:lnTo>
                  <a:cubicBezTo>
                    <a:pt x="1969" y="3394"/>
                    <a:pt x="2000" y="3399"/>
                    <a:pt x="2032" y="3399"/>
                  </a:cubicBezTo>
                  <a:cubicBezTo>
                    <a:pt x="2123" y="3399"/>
                    <a:pt x="2215" y="3357"/>
                    <a:pt x="2274" y="3276"/>
                  </a:cubicBezTo>
                  <a:cubicBezTo>
                    <a:pt x="2392" y="3109"/>
                    <a:pt x="2303" y="2882"/>
                    <a:pt x="2116" y="2823"/>
                  </a:cubicBezTo>
                  <a:lnTo>
                    <a:pt x="1546" y="2646"/>
                  </a:lnTo>
                  <a:cubicBezTo>
                    <a:pt x="1467" y="2626"/>
                    <a:pt x="1417" y="2538"/>
                    <a:pt x="1457" y="2459"/>
                  </a:cubicBezTo>
                  <a:cubicBezTo>
                    <a:pt x="1472" y="2396"/>
                    <a:pt x="1533" y="2364"/>
                    <a:pt x="1591" y="2364"/>
                  </a:cubicBezTo>
                  <a:cubicBezTo>
                    <a:pt x="1606" y="2364"/>
                    <a:pt x="1620" y="2366"/>
                    <a:pt x="1634" y="2370"/>
                  </a:cubicBezTo>
                  <a:cubicBezTo>
                    <a:pt x="1900" y="2469"/>
                    <a:pt x="2510" y="2656"/>
                    <a:pt x="2510" y="2656"/>
                  </a:cubicBezTo>
                  <a:cubicBezTo>
                    <a:pt x="2545" y="2668"/>
                    <a:pt x="2580" y="2673"/>
                    <a:pt x="2615" y="2673"/>
                  </a:cubicBezTo>
                  <a:cubicBezTo>
                    <a:pt x="2758" y="2673"/>
                    <a:pt x="2893" y="2580"/>
                    <a:pt x="2933" y="2429"/>
                  </a:cubicBezTo>
                  <a:cubicBezTo>
                    <a:pt x="2992" y="2252"/>
                    <a:pt x="2893" y="2066"/>
                    <a:pt x="2707" y="2007"/>
                  </a:cubicBezTo>
                  <a:cubicBezTo>
                    <a:pt x="2707" y="2007"/>
                    <a:pt x="2156" y="1829"/>
                    <a:pt x="1890" y="1751"/>
                  </a:cubicBezTo>
                  <a:cubicBezTo>
                    <a:pt x="1811" y="1731"/>
                    <a:pt x="1771" y="1652"/>
                    <a:pt x="1801" y="1574"/>
                  </a:cubicBezTo>
                  <a:cubicBezTo>
                    <a:pt x="1824" y="1528"/>
                    <a:pt x="1870" y="1494"/>
                    <a:pt x="1921" y="1494"/>
                  </a:cubicBezTo>
                  <a:cubicBezTo>
                    <a:pt x="1936" y="1494"/>
                    <a:pt x="1952" y="1497"/>
                    <a:pt x="1968" y="1504"/>
                  </a:cubicBezTo>
                  <a:cubicBezTo>
                    <a:pt x="2244" y="1603"/>
                    <a:pt x="2874" y="1810"/>
                    <a:pt x="2874" y="1810"/>
                  </a:cubicBezTo>
                  <a:cubicBezTo>
                    <a:pt x="2906" y="1818"/>
                    <a:pt x="2938" y="1822"/>
                    <a:pt x="2970" y="1822"/>
                  </a:cubicBezTo>
                  <a:cubicBezTo>
                    <a:pt x="3122" y="1822"/>
                    <a:pt x="3258" y="1730"/>
                    <a:pt x="3307" y="1583"/>
                  </a:cubicBezTo>
                  <a:cubicBezTo>
                    <a:pt x="3366" y="1406"/>
                    <a:pt x="3258" y="1209"/>
                    <a:pt x="3081" y="1150"/>
                  </a:cubicBezTo>
                  <a:cubicBezTo>
                    <a:pt x="3081" y="1150"/>
                    <a:pt x="2530" y="983"/>
                    <a:pt x="2244" y="904"/>
                  </a:cubicBezTo>
                  <a:cubicBezTo>
                    <a:pt x="2165" y="885"/>
                    <a:pt x="2116" y="786"/>
                    <a:pt x="2145" y="708"/>
                  </a:cubicBezTo>
                  <a:cubicBezTo>
                    <a:pt x="2169" y="646"/>
                    <a:pt x="2221" y="609"/>
                    <a:pt x="2281" y="609"/>
                  </a:cubicBezTo>
                  <a:cubicBezTo>
                    <a:pt x="2298" y="609"/>
                    <a:pt x="2315" y="612"/>
                    <a:pt x="2333" y="619"/>
                  </a:cubicBezTo>
                  <a:lnTo>
                    <a:pt x="3070" y="845"/>
                  </a:lnTo>
                  <a:cubicBezTo>
                    <a:pt x="3103" y="856"/>
                    <a:pt x="3137" y="861"/>
                    <a:pt x="3170" y="861"/>
                  </a:cubicBezTo>
                  <a:cubicBezTo>
                    <a:pt x="3316" y="861"/>
                    <a:pt x="3454" y="763"/>
                    <a:pt x="3494" y="619"/>
                  </a:cubicBezTo>
                  <a:cubicBezTo>
                    <a:pt x="3553" y="441"/>
                    <a:pt x="3405" y="304"/>
                    <a:pt x="3297" y="245"/>
                  </a:cubicBezTo>
                  <a:cubicBezTo>
                    <a:pt x="2913" y="78"/>
                    <a:pt x="2372" y="8"/>
                    <a:pt x="2372" y="8"/>
                  </a:cubicBezTo>
                  <a:cubicBezTo>
                    <a:pt x="2365" y="5"/>
                    <a:pt x="2335" y="1"/>
                    <a:pt x="2289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1"/>
            <p:cNvSpPr/>
            <p:nvPr/>
          </p:nvSpPr>
          <p:spPr>
            <a:xfrm>
              <a:off x="5590225" y="4257925"/>
              <a:ext cx="39150" cy="41850"/>
            </a:xfrm>
            <a:custGeom>
              <a:avLst/>
              <a:gdLst/>
              <a:ahLst/>
              <a:cxnLst/>
              <a:rect l="l" t="t" r="r" b="b"/>
              <a:pathLst>
                <a:path w="1566" h="1674" extrusionOk="0">
                  <a:moveTo>
                    <a:pt x="1" y="0"/>
                  </a:moveTo>
                  <a:lnTo>
                    <a:pt x="906" y="1673"/>
                  </a:lnTo>
                  <a:lnTo>
                    <a:pt x="1457" y="246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1"/>
            <p:cNvSpPr/>
            <p:nvPr/>
          </p:nvSpPr>
          <p:spPr>
            <a:xfrm>
              <a:off x="5571525" y="4279275"/>
              <a:ext cx="45800" cy="35825"/>
            </a:xfrm>
            <a:custGeom>
              <a:avLst/>
              <a:gdLst/>
              <a:ahLst/>
              <a:cxnLst/>
              <a:rect l="l" t="t" r="r" b="b"/>
              <a:pathLst>
                <a:path w="1832" h="1433" extrusionOk="0">
                  <a:moveTo>
                    <a:pt x="727" y="1"/>
                  </a:moveTo>
                  <a:cubicBezTo>
                    <a:pt x="505" y="1"/>
                    <a:pt x="307" y="88"/>
                    <a:pt x="198" y="258"/>
                  </a:cubicBezTo>
                  <a:cubicBezTo>
                    <a:pt x="1" y="563"/>
                    <a:pt x="168" y="1016"/>
                    <a:pt x="572" y="1272"/>
                  </a:cubicBezTo>
                  <a:cubicBezTo>
                    <a:pt x="744" y="1379"/>
                    <a:pt x="933" y="1432"/>
                    <a:pt x="1108" y="1432"/>
                  </a:cubicBezTo>
                  <a:cubicBezTo>
                    <a:pt x="1332" y="1432"/>
                    <a:pt x="1533" y="1345"/>
                    <a:pt x="1644" y="1173"/>
                  </a:cubicBezTo>
                  <a:cubicBezTo>
                    <a:pt x="1831" y="878"/>
                    <a:pt x="1674" y="426"/>
                    <a:pt x="1270" y="170"/>
                  </a:cubicBezTo>
                  <a:cubicBezTo>
                    <a:pt x="1095" y="56"/>
                    <a:pt x="904" y="1"/>
                    <a:pt x="72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1"/>
            <p:cNvSpPr/>
            <p:nvPr/>
          </p:nvSpPr>
          <p:spPr>
            <a:xfrm>
              <a:off x="5861100" y="4454250"/>
              <a:ext cx="26850" cy="42575"/>
            </a:xfrm>
            <a:custGeom>
              <a:avLst/>
              <a:gdLst/>
              <a:ahLst/>
              <a:cxnLst/>
              <a:rect l="l" t="t" r="r" b="b"/>
              <a:pathLst>
                <a:path w="1074" h="1703" extrusionOk="0">
                  <a:moveTo>
                    <a:pt x="375" y="0"/>
                  </a:moveTo>
                  <a:cubicBezTo>
                    <a:pt x="350" y="0"/>
                    <a:pt x="328" y="13"/>
                    <a:pt x="315" y="40"/>
                  </a:cubicBezTo>
                  <a:cubicBezTo>
                    <a:pt x="306" y="59"/>
                    <a:pt x="0" y="679"/>
                    <a:pt x="945" y="1673"/>
                  </a:cubicBezTo>
                  <a:cubicBezTo>
                    <a:pt x="955" y="1693"/>
                    <a:pt x="975" y="1702"/>
                    <a:pt x="995" y="1702"/>
                  </a:cubicBezTo>
                  <a:cubicBezTo>
                    <a:pt x="1014" y="1702"/>
                    <a:pt x="1034" y="1693"/>
                    <a:pt x="1043" y="1683"/>
                  </a:cubicBezTo>
                  <a:cubicBezTo>
                    <a:pt x="1073" y="1654"/>
                    <a:pt x="1073" y="1604"/>
                    <a:pt x="1043" y="1575"/>
                  </a:cubicBezTo>
                  <a:cubicBezTo>
                    <a:pt x="177" y="659"/>
                    <a:pt x="443" y="108"/>
                    <a:pt x="443" y="108"/>
                  </a:cubicBezTo>
                  <a:cubicBezTo>
                    <a:pt x="463" y="69"/>
                    <a:pt x="443" y="29"/>
                    <a:pt x="414" y="10"/>
                  </a:cubicBezTo>
                  <a:cubicBezTo>
                    <a:pt x="401" y="3"/>
                    <a:pt x="388" y="0"/>
                    <a:pt x="375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1"/>
            <p:cNvSpPr/>
            <p:nvPr/>
          </p:nvSpPr>
          <p:spPr>
            <a:xfrm>
              <a:off x="5458375" y="4568175"/>
              <a:ext cx="29050" cy="7875"/>
            </a:xfrm>
            <a:custGeom>
              <a:avLst/>
              <a:gdLst/>
              <a:ahLst/>
              <a:cxnLst/>
              <a:rect l="l" t="t" r="r" b="b"/>
              <a:pathLst>
                <a:path w="1162" h="315" extrusionOk="0">
                  <a:moveTo>
                    <a:pt x="633" y="1"/>
                  </a:moveTo>
                  <a:cubicBezTo>
                    <a:pt x="335" y="1"/>
                    <a:pt x="68" y="141"/>
                    <a:pt x="49" y="147"/>
                  </a:cubicBezTo>
                  <a:cubicBezTo>
                    <a:pt x="20" y="167"/>
                    <a:pt x="0" y="216"/>
                    <a:pt x="20" y="246"/>
                  </a:cubicBezTo>
                  <a:cubicBezTo>
                    <a:pt x="33" y="272"/>
                    <a:pt x="59" y="285"/>
                    <a:pt x="83" y="285"/>
                  </a:cubicBezTo>
                  <a:cubicBezTo>
                    <a:pt x="96" y="285"/>
                    <a:pt x="108" y="282"/>
                    <a:pt x="118" y="275"/>
                  </a:cubicBezTo>
                  <a:cubicBezTo>
                    <a:pt x="124" y="275"/>
                    <a:pt x="370" y="141"/>
                    <a:pt x="633" y="141"/>
                  </a:cubicBezTo>
                  <a:cubicBezTo>
                    <a:pt x="772" y="141"/>
                    <a:pt x="917" y="178"/>
                    <a:pt x="1033" y="295"/>
                  </a:cubicBezTo>
                  <a:cubicBezTo>
                    <a:pt x="1053" y="314"/>
                    <a:pt x="1072" y="314"/>
                    <a:pt x="1083" y="314"/>
                  </a:cubicBezTo>
                  <a:cubicBezTo>
                    <a:pt x="1102" y="314"/>
                    <a:pt x="1122" y="314"/>
                    <a:pt x="1142" y="295"/>
                  </a:cubicBezTo>
                  <a:cubicBezTo>
                    <a:pt x="1161" y="265"/>
                    <a:pt x="1161" y="226"/>
                    <a:pt x="1142" y="196"/>
                  </a:cubicBezTo>
                  <a:cubicBezTo>
                    <a:pt x="990" y="48"/>
                    <a:pt x="806" y="1"/>
                    <a:pt x="633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8" name="Google Shape;4588;p31"/>
          <p:cNvSpPr/>
          <p:nvPr/>
        </p:nvSpPr>
        <p:spPr>
          <a:xfrm>
            <a:off x="1641544" y="769675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31"/>
          <p:cNvSpPr/>
          <p:nvPr/>
        </p:nvSpPr>
        <p:spPr>
          <a:xfrm>
            <a:off x="4054451" y="385825"/>
            <a:ext cx="900071" cy="308348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31"/>
          <p:cNvSpPr/>
          <p:nvPr/>
        </p:nvSpPr>
        <p:spPr>
          <a:xfrm>
            <a:off x="6142250" y="1033076"/>
            <a:ext cx="1149796" cy="3939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31"/>
          <p:cNvSpPr/>
          <p:nvPr/>
        </p:nvSpPr>
        <p:spPr>
          <a:xfrm rot="-10666198" flipH="1">
            <a:off x="-162760" y="245069"/>
            <a:ext cx="4910343" cy="913723"/>
          </a:xfrm>
          <a:custGeom>
            <a:avLst/>
            <a:gdLst/>
            <a:ahLst/>
            <a:cxnLst/>
            <a:rect l="l" t="t" r="r" b="b"/>
            <a:pathLst>
              <a:path w="3622" h="1211" extrusionOk="0">
                <a:moveTo>
                  <a:pt x="0" y="0"/>
                </a:moveTo>
                <a:lnTo>
                  <a:pt x="0" y="1211"/>
                </a:lnTo>
                <a:lnTo>
                  <a:pt x="3149" y="1211"/>
                </a:lnTo>
                <a:lnTo>
                  <a:pt x="3622" y="591"/>
                </a:lnTo>
                <a:lnTo>
                  <a:pt x="31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31"/>
          <p:cNvSpPr txBox="1">
            <a:spLocks noGrp="1"/>
          </p:cNvSpPr>
          <p:nvPr>
            <p:ph type="title" idx="4294967295"/>
          </p:nvPr>
        </p:nvSpPr>
        <p:spPr>
          <a:xfrm>
            <a:off x="0" y="385823"/>
            <a:ext cx="2994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Audiencia</a:t>
            </a:r>
            <a:endParaRPr/>
          </a:p>
        </p:txBody>
      </p:sp>
      <p:sp>
        <p:nvSpPr>
          <p:cNvPr id="4593" name="Google Shape;4593;p31"/>
          <p:cNvSpPr txBox="1">
            <a:spLocks noGrp="1"/>
          </p:cNvSpPr>
          <p:nvPr>
            <p:ph type="subTitle" idx="4294967295"/>
          </p:nvPr>
        </p:nvSpPr>
        <p:spPr>
          <a:xfrm rot="1708591">
            <a:off x="7762425" y="1321671"/>
            <a:ext cx="993501" cy="393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Adolescente de 17</a:t>
            </a:r>
            <a:endParaRPr sz="1200"/>
          </a:p>
        </p:txBody>
      </p:sp>
      <p:sp>
        <p:nvSpPr>
          <p:cNvPr id="4594" name="Google Shape;4594;p31"/>
          <p:cNvSpPr txBox="1">
            <a:spLocks noGrp="1"/>
          </p:cNvSpPr>
          <p:nvPr>
            <p:ph type="subTitle" idx="4294967295"/>
          </p:nvPr>
        </p:nvSpPr>
        <p:spPr>
          <a:xfrm rot="1708625">
            <a:off x="7948165" y="2162220"/>
            <a:ext cx="1604422" cy="393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Estudiante universitario</a:t>
            </a:r>
            <a:endParaRPr sz="1200"/>
          </a:p>
        </p:txBody>
      </p:sp>
      <p:sp>
        <p:nvSpPr>
          <p:cNvPr id="4595" name="Google Shape;4595;p31"/>
          <p:cNvSpPr txBox="1">
            <a:spLocks noGrp="1"/>
          </p:cNvSpPr>
          <p:nvPr>
            <p:ph type="subTitle" idx="4294967295"/>
          </p:nvPr>
        </p:nvSpPr>
        <p:spPr>
          <a:xfrm rot="-1763006">
            <a:off x="7871979" y="2989323"/>
            <a:ext cx="1604396" cy="393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Padre  de familia ocupado</a:t>
            </a:r>
            <a:endParaRPr sz="1200"/>
          </a:p>
        </p:txBody>
      </p:sp>
      <p:sp>
        <p:nvSpPr>
          <p:cNvPr id="4596" name="Google Shape;4596;p31"/>
          <p:cNvSpPr txBox="1">
            <a:spLocks noGrp="1"/>
          </p:cNvSpPr>
          <p:nvPr>
            <p:ph type="subTitle" idx="4294967295"/>
          </p:nvPr>
        </p:nvSpPr>
        <p:spPr>
          <a:xfrm rot="-1762888">
            <a:off x="8086772" y="3725497"/>
            <a:ext cx="1026656" cy="393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Conductor que no sabe estacionar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Google Shape;460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Narrativa </a:t>
            </a:r>
            <a:r>
              <a:rPr lang="pt-BR">
                <a:solidFill>
                  <a:schemeClr val="dk2"/>
                </a:solidFill>
              </a:rPr>
              <a:t>de la Aplicación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02" name="Google Shape;4602;p32"/>
          <p:cNvSpPr txBox="1">
            <a:spLocks noGrp="1"/>
          </p:cNvSpPr>
          <p:nvPr>
            <p:ph type="subTitle" idx="4294967295"/>
          </p:nvPr>
        </p:nvSpPr>
        <p:spPr>
          <a:xfrm>
            <a:off x="571286" y="3630248"/>
            <a:ext cx="20817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Elección de carro y circuito</a:t>
            </a:r>
            <a:endParaRPr/>
          </a:p>
        </p:txBody>
      </p:sp>
      <p:sp>
        <p:nvSpPr>
          <p:cNvPr id="4603" name="Google Shape;4603;p32"/>
          <p:cNvSpPr txBox="1">
            <a:spLocks noGrp="1"/>
          </p:cNvSpPr>
          <p:nvPr>
            <p:ph type="subTitle" idx="4294967295"/>
          </p:nvPr>
        </p:nvSpPr>
        <p:spPr>
          <a:xfrm>
            <a:off x="2553254" y="3654096"/>
            <a:ext cx="20817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Conducción por el circuito</a:t>
            </a:r>
            <a:endParaRPr/>
          </a:p>
        </p:txBody>
      </p:sp>
      <p:sp>
        <p:nvSpPr>
          <p:cNvPr id="4604" name="Google Shape;4604;p32"/>
          <p:cNvSpPr txBox="1">
            <a:spLocks noGrp="1"/>
          </p:cNvSpPr>
          <p:nvPr>
            <p:ph type="subTitle" idx="4294967295"/>
          </p:nvPr>
        </p:nvSpPr>
        <p:spPr>
          <a:xfrm>
            <a:off x="4604984" y="3654096"/>
            <a:ext cx="19350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Estacionar en paralelo y diagonal</a:t>
            </a:r>
            <a:endParaRPr/>
          </a:p>
        </p:txBody>
      </p:sp>
      <p:sp>
        <p:nvSpPr>
          <p:cNvPr id="4605" name="Google Shape;4605;p32"/>
          <p:cNvSpPr txBox="1">
            <a:spLocks noGrp="1"/>
          </p:cNvSpPr>
          <p:nvPr>
            <p:ph type="subTitle" idx="4294967295"/>
          </p:nvPr>
        </p:nvSpPr>
        <p:spPr>
          <a:xfrm>
            <a:off x="6637714" y="3654096"/>
            <a:ext cx="19350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de su rendimiento</a:t>
            </a:r>
            <a:endParaRPr/>
          </a:p>
        </p:txBody>
      </p:sp>
      <p:sp>
        <p:nvSpPr>
          <p:cNvPr id="4606" name="Google Shape;4606;p32"/>
          <p:cNvSpPr/>
          <p:nvPr/>
        </p:nvSpPr>
        <p:spPr>
          <a:xfrm>
            <a:off x="828386" y="147615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32"/>
          <p:cNvSpPr txBox="1">
            <a:spLocks noGrp="1"/>
          </p:cNvSpPr>
          <p:nvPr>
            <p:ph type="subTitle" idx="4294967295"/>
          </p:nvPr>
        </p:nvSpPr>
        <p:spPr>
          <a:xfrm>
            <a:off x="873386" y="1452300"/>
            <a:ext cx="14775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Inicio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08" name="Google Shape;4608;p32"/>
          <p:cNvSpPr/>
          <p:nvPr/>
        </p:nvSpPr>
        <p:spPr>
          <a:xfrm>
            <a:off x="2855204" y="1476150"/>
            <a:ext cx="1477800" cy="444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32"/>
          <p:cNvSpPr txBox="1">
            <a:spLocks noGrp="1"/>
          </p:cNvSpPr>
          <p:nvPr>
            <p:ph type="subTitle" idx="4294967295"/>
          </p:nvPr>
        </p:nvSpPr>
        <p:spPr>
          <a:xfrm>
            <a:off x="2897504" y="1452300"/>
            <a:ext cx="1393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Circuito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0" name="Google Shape;4610;p32"/>
          <p:cNvSpPr/>
          <p:nvPr/>
        </p:nvSpPr>
        <p:spPr>
          <a:xfrm>
            <a:off x="4793871" y="147615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32"/>
          <p:cNvSpPr txBox="1">
            <a:spLocks noGrp="1"/>
          </p:cNvSpPr>
          <p:nvPr>
            <p:ph type="subTitle" idx="4294967295"/>
          </p:nvPr>
        </p:nvSpPr>
        <p:spPr>
          <a:xfrm>
            <a:off x="4840371" y="1452300"/>
            <a:ext cx="14778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Estacionar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2" name="Google Shape;4612;p32"/>
          <p:cNvSpPr/>
          <p:nvPr/>
        </p:nvSpPr>
        <p:spPr>
          <a:xfrm>
            <a:off x="6821464" y="147615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32"/>
          <p:cNvSpPr txBox="1">
            <a:spLocks noGrp="1"/>
          </p:cNvSpPr>
          <p:nvPr>
            <p:ph type="subTitle" idx="4294967295"/>
          </p:nvPr>
        </p:nvSpPr>
        <p:spPr>
          <a:xfrm>
            <a:off x="6866314" y="1452300"/>
            <a:ext cx="14778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nton"/>
                <a:ea typeface="Anton"/>
                <a:cs typeface="Anton"/>
                <a:sym typeface="Anton"/>
              </a:rPr>
              <a:t>Feedback</a:t>
            </a:r>
            <a:endParaRPr sz="22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614" name="Google Shape;4614;p32"/>
          <p:cNvGrpSpPr/>
          <p:nvPr/>
        </p:nvGrpSpPr>
        <p:grpSpPr>
          <a:xfrm>
            <a:off x="5160261" y="2425075"/>
            <a:ext cx="872400" cy="872400"/>
            <a:chOff x="1175936" y="2425075"/>
            <a:chExt cx="872400" cy="872400"/>
          </a:xfrm>
        </p:grpSpPr>
        <p:sp>
          <p:nvSpPr>
            <p:cNvPr id="4615" name="Google Shape;4615;p32"/>
            <p:cNvSpPr/>
            <p:nvPr/>
          </p:nvSpPr>
          <p:spPr>
            <a:xfrm>
              <a:off x="1175936" y="242507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6" name="Google Shape;4616;p32"/>
            <p:cNvGrpSpPr/>
            <p:nvPr/>
          </p:nvGrpSpPr>
          <p:grpSpPr>
            <a:xfrm>
              <a:off x="1285768" y="2631538"/>
              <a:ext cx="652736" cy="503259"/>
              <a:chOff x="3363351" y="1609935"/>
              <a:chExt cx="331557" cy="255643"/>
            </a:xfrm>
          </p:grpSpPr>
          <p:sp>
            <p:nvSpPr>
              <p:cNvPr id="4617" name="Google Shape;4617;p32"/>
              <p:cNvSpPr/>
              <p:nvPr/>
            </p:nvSpPr>
            <p:spPr>
              <a:xfrm>
                <a:off x="3367871" y="1692120"/>
                <a:ext cx="48426" cy="78381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399" extrusionOk="0">
                    <a:moveTo>
                      <a:pt x="1148" y="1"/>
                    </a:moveTo>
                    <a:lnTo>
                      <a:pt x="0" y="378"/>
                    </a:lnTo>
                    <a:cubicBezTo>
                      <a:pt x="61" y="756"/>
                      <a:pt x="378" y="3036"/>
                      <a:pt x="439" y="3398"/>
                    </a:cubicBezTo>
                    <a:lnTo>
                      <a:pt x="1450" y="3338"/>
                    </a:lnTo>
                    <a:lnTo>
                      <a:pt x="2100" y="2840"/>
                    </a:lnTo>
                    <a:lnTo>
                      <a:pt x="1963" y="1284"/>
                    </a:lnTo>
                    <a:lnTo>
                      <a:pt x="1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32"/>
              <p:cNvSpPr/>
              <p:nvPr/>
            </p:nvSpPr>
            <p:spPr>
              <a:xfrm>
                <a:off x="3394321" y="1683081"/>
                <a:ext cx="60302" cy="7455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233" extrusionOk="0">
                    <a:moveTo>
                      <a:pt x="1149" y="0"/>
                    </a:moveTo>
                    <a:lnTo>
                      <a:pt x="1" y="393"/>
                    </a:lnTo>
                    <a:lnTo>
                      <a:pt x="953" y="3232"/>
                    </a:lnTo>
                    <a:lnTo>
                      <a:pt x="1889" y="3202"/>
                    </a:lnTo>
                    <a:lnTo>
                      <a:pt x="2614" y="2673"/>
                    </a:lnTo>
                    <a:cubicBezTo>
                      <a:pt x="2448" y="2341"/>
                      <a:pt x="1330" y="333"/>
                      <a:pt x="11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32"/>
              <p:cNvSpPr/>
              <p:nvPr/>
            </p:nvSpPr>
            <p:spPr>
              <a:xfrm>
                <a:off x="3507176" y="1816437"/>
                <a:ext cx="26473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862" y="847"/>
                    </a:lnTo>
                    <a:lnTo>
                      <a:pt x="1148" y="42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32"/>
              <p:cNvSpPr/>
              <p:nvPr/>
            </p:nvSpPr>
            <p:spPr>
              <a:xfrm>
                <a:off x="3527031" y="1638829"/>
                <a:ext cx="167877" cy="134809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5846" extrusionOk="0">
                    <a:moveTo>
                      <a:pt x="1843" y="1"/>
                    </a:moveTo>
                    <a:lnTo>
                      <a:pt x="1" y="4622"/>
                    </a:lnTo>
                    <a:lnTo>
                      <a:pt x="1" y="5136"/>
                    </a:lnTo>
                    <a:lnTo>
                      <a:pt x="1707" y="5558"/>
                    </a:lnTo>
                    <a:lnTo>
                      <a:pt x="4455" y="5846"/>
                    </a:lnTo>
                    <a:lnTo>
                      <a:pt x="7280" y="5558"/>
                    </a:lnTo>
                    <a:lnTo>
                      <a:pt x="7280" y="4713"/>
                    </a:lnTo>
                    <a:lnTo>
                      <a:pt x="6992" y="2991"/>
                    </a:lnTo>
                    <a:lnTo>
                      <a:pt x="7280" y="1708"/>
                    </a:lnTo>
                    <a:lnTo>
                      <a:pt x="7280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32"/>
              <p:cNvSpPr/>
              <p:nvPr/>
            </p:nvSpPr>
            <p:spPr>
              <a:xfrm>
                <a:off x="3527031" y="1766996"/>
                <a:ext cx="167877" cy="68972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2991" extrusionOk="0">
                    <a:moveTo>
                      <a:pt x="1707" y="0"/>
                    </a:moveTo>
                    <a:lnTo>
                      <a:pt x="1" y="439"/>
                    </a:lnTo>
                    <a:lnTo>
                      <a:pt x="1" y="2991"/>
                    </a:lnTo>
                    <a:lnTo>
                      <a:pt x="7280" y="2991"/>
                    </a:lnTo>
                    <a:lnTo>
                      <a:pt x="7280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32"/>
              <p:cNvSpPr/>
              <p:nvPr/>
            </p:nvSpPr>
            <p:spPr>
              <a:xfrm>
                <a:off x="3566371" y="1786851"/>
                <a:ext cx="79096" cy="78727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14" extrusionOk="0">
                    <a:moveTo>
                      <a:pt x="1722" y="1"/>
                    </a:moveTo>
                    <a:cubicBezTo>
                      <a:pt x="771" y="1"/>
                      <a:pt x="1" y="770"/>
                      <a:pt x="1" y="1707"/>
                    </a:cubicBezTo>
                    <a:cubicBezTo>
                      <a:pt x="1" y="2659"/>
                      <a:pt x="771" y="3414"/>
                      <a:pt x="1722" y="3414"/>
                    </a:cubicBezTo>
                    <a:cubicBezTo>
                      <a:pt x="2659" y="3414"/>
                      <a:pt x="3429" y="2659"/>
                      <a:pt x="3429" y="1707"/>
                    </a:cubicBezTo>
                    <a:cubicBezTo>
                      <a:pt x="3429" y="770"/>
                      <a:pt x="2659" y="1"/>
                      <a:pt x="1722" y="1"/>
                    </a:cubicBez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32"/>
              <p:cNvSpPr/>
              <p:nvPr/>
            </p:nvSpPr>
            <p:spPr>
              <a:xfrm>
                <a:off x="3586249" y="1806360"/>
                <a:ext cx="39340" cy="39732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23" extrusionOk="0">
                    <a:moveTo>
                      <a:pt x="860" y="1"/>
                    </a:moveTo>
                    <a:cubicBezTo>
                      <a:pt x="377" y="1"/>
                      <a:pt x="0" y="393"/>
                      <a:pt x="0" y="861"/>
                    </a:cubicBezTo>
                    <a:cubicBezTo>
                      <a:pt x="0" y="1330"/>
                      <a:pt x="377" y="1722"/>
                      <a:pt x="860" y="1722"/>
                    </a:cubicBezTo>
                    <a:cubicBezTo>
                      <a:pt x="1329" y="1722"/>
                      <a:pt x="1706" y="1330"/>
                      <a:pt x="1706" y="861"/>
                    </a:cubicBezTo>
                    <a:cubicBezTo>
                      <a:pt x="1706" y="393"/>
                      <a:pt x="1329" y="1"/>
                      <a:pt x="860" y="1"/>
                    </a:cubicBez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32"/>
              <p:cNvSpPr/>
              <p:nvPr/>
            </p:nvSpPr>
            <p:spPr>
              <a:xfrm>
                <a:off x="3602945" y="1694911"/>
                <a:ext cx="42523" cy="35881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556" extrusionOk="0">
                    <a:moveTo>
                      <a:pt x="303" y="1"/>
                    </a:moveTo>
                    <a:lnTo>
                      <a:pt x="1" y="1556"/>
                    </a:lnTo>
                    <a:lnTo>
                      <a:pt x="1843" y="1556"/>
                    </a:lnTo>
                    <a:lnTo>
                      <a:pt x="18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32"/>
              <p:cNvSpPr/>
              <p:nvPr/>
            </p:nvSpPr>
            <p:spPr>
              <a:xfrm>
                <a:off x="3645444" y="1693158"/>
                <a:ext cx="36250" cy="39386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708" extrusionOk="0">
                    <a:moveTo>
                      <a:pt x="0" y="1"/>
                    </a:moveTo>
                    <a:lnTo>
                      <a:pt x="0" y="1708"/>
                    </a:lnTo>
                    <a:lnTo>
                      <a:pt x="1571" y="1708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32"/>
              <p:cNvSpPr/>
              <p:nvPr/>
            </p:nvSpPr>
            <p:spPr>
              <a:xfrm>
                <a:off x="3458082" y="1609935"/>
                <a:ext cx="19532" cy="2960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284" extrusionOk="0">
                    <a:moveTo>
                      <a:pt x="0" y="1"/>
                    </a:moveTo>
                    <a:lnTo>
                      <a:pt x="0" y="1284"/>
                    </a:lnTo>
                    <a:lnTo>
                      <a:pt x="846" y="1284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32"/>
              <p:cNvSpPr/>
              <p:nvPr/>
            </p:nvSpPr>
            <p:spPr>
              <a:xfrm>
                <a:off x="3501273" y="1621096"/>
                <a:ext cx="33437" cy="344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495" extrusionOk="0">
                    <a:moveTo>
                      <a:pt x="785" y="0"/>
                    </a:moveTo>
                    <a:lnTo>
                      <a:pt x="0" y="951"/>
                    </a:lnTo>
                    <a:lnTo>
                      <a:pt x="665" y="1495"/>
                    </a:lnTo>
                    <a:lnTo>
                      <a:pt x="1450" y="5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2"/>
              <p:cNvSpPr/>
              <p:nvPr/>
            </p:nvSpPr>
            <p:spPr>
              <a:xfrm>
                <a:off x="3401285" y="1620727"/>
                <a:ext cx="34521" cy="3521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527" extrusionOk="0">
                    <a:moveTo>
                      <a:pt x="635" y="0"/>
                    </a:moveTo>
                    <a:lnTo>
                      <a:pt x="1" y="560"/>
                    </a:lnTo>
                    <a:lnTo>
                      <a:pt x="862" y="1526"/>
                    </a:lnTo>
                    <a:lnTo>
                      <a:pt x="1497" y="95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2"/>
              <p:cNvSpPr/>
              <p:nvPr/>
            </p:nvSpPr>
            <p:spPr>
              <a:xfrm>
                <a:off x="3584151" y="1678192"/>
                <a:ext cx="110757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3006" extrusionOk="0">
                    <a:moveTo>
                      <a:pt x="2236" y="861"/>
                    </a:moveTo>
                    <a:lnTo>
                      <a:pt x="2236" y="2145"/>
                    </a:lnTo>
                    <a:lnTo>
                      <a:pt x="1042" y="2145"/>
                    </a:lnTo>
                    <a:lnTo>
                      <a:pt x="1299" y="861"/>
                    </a:lnTo>
                    <a:close/>
                    <a:moveTo>
                      <a:pt x="3942" y="861"/>
                    </a:moveTo>
                    <a:lnTo>
                      <a:pt x="3942" y="2145"/>
                    </a:lnTo>
                    <a:lnTo>
                      <a:pt x="3081" y="2145"/>
                    </a:lnTo>
                    <a:lnTo>
                      <a:pt x="3081" y="861"/>
                    </a:lnTo>
                    <a:close/>
                    <a:moveTo>
                      <a:pt x="589" y="1"/>
                    </a:moveTo>
                    <a:lnTo>
                      <a:pt x="0" y="3006"/>
                    </a:lnTo>
                    <a:lnTo>
                      <a:pt x="4803" y="3006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2"/>
              <p:cNvSpPr/>
              <p:nvPr/>
            </p:nvSpPr>
            <p:spPr>
              <a:xfrm>
                <a:off x="3527031" y="1757242"/>
                <a:ext cx="39363" cy="1639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711" extrusionOk="0">
                    <a:moveTo>
                      <a:pt x="1" y="1"/>
                    </a:moveTo>
                    <a:lnTo>
                      <a:pt x="1" y="423"/>
                    </a:lnTo>
                    <a:lnTo>
                      <a:pt x="861" y="711"/>
                    </a:lnTo>
                    <a:lnTo>
                      <a:pt x="1707" y="423"/>
                    </a:lnTo>
                    <a:lnTo>
                      <a:pt x="170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32"/>
              <p:cNvSpPr/>
              <p:nvPr/>
            </p:nvSpPr>
            <p:spPr>
              <a:xfrm>
                <a:off x="3527031" y="1766996"/>
                <a:ext cx="39363" cy="10123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39" extrusionOk="0">
                    <a:moveTo>
                      <a:pt x="1" y="0"/>
                    </a:moveTo>
                    <a:lnTo>
                      <a:pt x="1" y="439"/>
                    </a:lnTo>
                    <a:lnTo>
                      <a:pt x="1707" y="439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32"/>
              <p:cNvSpPr/>
              <p:nvPr/>
            </p:nvSpPr>
            <p:spPr>
              <a:xfrm>
                <a:off x="3377971" y="1757611"/>
                <a:ext cx="51908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81" extrusionOk="0">
                    <a:moveTo>
                      <a:pt x="1662" y="0"/>
                    </a:moveTo>
                    <a:cubicBezTo>
                      <a:pt x="1451" y="75"/>
                      <a:pt x="212" y="483"/>
                      <a:pt x="1" y="558"/>
                    </a:cubicBezTo>
                    <a:cubicBezTo>
                      <a:pt x="76" y="1088"/>
                      <a:pt x="166" y="1782"/>
                      <a:pt x="242" y="2280"/>
                    </a:cubicBezTo>
                    <a:lnTo>
                      <a:pt x="1344" y="2189"/>
                    </a:lnTo>
                    <a:lnTo>
                      <a:pt x="2206" y="1616"/>
                    </a:lnTo>
                    <a:lnTo>
                      <a:pt x="2250" y="604"/>
                    </a:lnTo>
                    <a:lnTo>
                      <a:pt x="16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32"/>
              <p:cNvSpPr/>
              <p:nvPr/>
            </p:nvSpPr>
            <p:spPr>
              <a:xfrm>
                <a:off x="3416297" y="1744697"/>
                <a:ext cx="57834" cy="50179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176" extrusionOk="0">
                    <a:moveTo>
                      <a:pt x="1661" y="1"/>
                    </a:moveTo>
                    <a:lnTo>
                      <a:pt x="0" y="560"/>
                    </a:lnTo>
                    <a:lnTo>
                      <a:pt x="544" y="2176"/>
                    </a:lnTo>
                    <a:lnTo>
                      <a:pt x="1661" y="2085"/>
                    </a:lnTo>
                    <a:lnTo>
                      <a:pt x="2507" y="1527"/>
                    </a:lnTo>
                    <a:cubicBezTo>
                      <a:pt x="2265" y="1074"/>
                      <a:pt x="1917" y="470"/>
                      <a:pt x="16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32"/>
              <p:cNvSpPr/>
              <p:nvPr/>
            </p:nvSpPr>
            <p:spPr>
              <a:xfrm>
                <a:off x="3363351" y="1794853"/>
                <a:ext cx="75245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769" extrusionOk="0">
                    <a:moveTo>
                      <a:pt x="2840" y="1"/>
                    </a:moveTo>
                    <a:cubicBezTo>
                      <a:pt x="2492" y="121"/>
                      <a:pt x="363" y="832"/>
                      <a:pt x="0" y="953"/>
                    </a:cubicBezTo>
                    <a:cubicBezTo>
                      <a:pt x="91" y="1239"/>
                      <a:pt x="182" y="1481"/>
                      <a:pt x="272" y="1768"/>
                    </a:cubicBezTo>
                    <a:lnTo>
                      <a:pt x="3112" y="816"/>
                    </a:lnTo>
                    <a:lnTo>
                      <a:pt x="3263" y="121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32"/>
              <p:cNvSpPr/>
              <p:nvPr/>
            </p:nvSpPr>
            <p:spPr>
              <a:xfrm>
                <a:off x="3428819" y="1772923"/>
                <a:ext cx="71763" cy="4077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768" extrusionOk="0">
                    <a:moveTo>
                      <a:pt x="2840" y="1"/>
                    </a:moveTo>
                    <a:lnTo>
                      <a:pt x="1" y="952"/>
                    </a:lnTo>
                    <a:lnTo>
                      <a:pt x="273" y="1767"/>
                    </a:lnTo>
                    <a:lnTo>
                      <a:pt x="3112" y="816"/>
                    </a:lnTo>
                    <a:cubicBezTo>
                      <a:pt x="3021" y="529"/>
                      <a:pt x="2931" y="287"/>
                      <a:pt x="2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6" name="Google Shape;4636;p32"/>
          <p:cNvGrpSpPr/>
          <p:nvPr/>
        </p:nvGrpSpPr>
        <p:grpSpPr>
          <a:xfrm>
            <a:off x="1175924" y="2425085"/>
            <a:ext cx="872400" cy="872400"/>
            <a:chOff x="3151474" y="2425085"/>
            <a:chExt cx="872400" cy="872400"/>
          </a:xfrm>
        </p:grpSpPr>
        <p:sp>
          <p:nvSpPr>
            <p:cNvPr id="4637" name="Google Shape;4637;p32"/>
            <p:cNvSpPr/>
            <p:nvPr/>
          </p:nvSpPr>
          <p:spPr>
            <a:xfrm>
              <a:off x="3151474" y="242508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8" name="Google Shape;4638;p32"/>
            <p:cNvGrpSpPr/>
            <p:nvPr/>
          </p:nvGrpSpPr>
          <p:grpSpPr>
            <a:xfrm>
              <a:off x="3298915" y="2587999"/>
              <a:ext cx="590378" cy="590337"/>
              <a:chOff x="4058472" y="1571978"/>
              <a:chExt cx="331580" cy="331557"/>
            </a:xfrm>
          </p:grpSpPr>
          <p:sp>
            <p:nvSpPr>
              <p:cNvPr id="4639" name="Google Shape;4639;p32"/>
              <p:cNvSpPr/>
              <p:nvPr/>
            </p:nvSpPr>
            <p:spPr>
              <a:xfrm>
                <a:off x="4058472" y="1591464"/>
                <a:ext cx="172420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7477" h="2826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3746" y="2826"/>
                    </a:lnTo>
                    <a:lnTo>
                      <a:pt x="7190" y="2538"/>
                    </a:lnTo>
                    <a:lnTo>
                      <a:pt x="7476" y="1269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32"/>
              <p:cNvSpPr/>
              <p:nvPr/>
            </p:nvSpPr>
            <p:spPr>
              <a:xfrm>
                <a:off x="4224250" y="1591464"/>
                <a:ext cx="165801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2826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3807" y="2826"/>
                    </a:lnTo>
                    <a:lnTo>
                      <a:pt x="7190" y="2538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32"/>
              <p:cNvSpPr/>
              <p:nvPr/>
            </p:nvSpPr>
            <p:spPr>
              <a:xfrm>
                <a:off x="4097489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32"/>
              <p:cNvSpPr/>
              <p:nvPr/>
            </p:nvSpPr>
            <p:spPr>
              <a:xfrm>
                <a:off x="4136484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847" y="1691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32"/>
              <p:cNvSpPr/>
              <p:nvPr/>
            </p:nvSpPr>
            <p:spPr>
              <a:xfrm>
                <a:off x="4175501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32"/>
              <p:cNvSpPr/>
              <p:nvPr/>
            </p:nvSpPr>
            <p:spPr>
              <a:xfrm>
                <a:off x="4253513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2"/>
              <p:cNvSpPr/>
              <p:nvPr/>
            </p:nvSpPr>
            <p:spPr>
              <a:xfrm>
                <a:off x="4292508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847" y="1691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2"/>
              <p:cNvSpPr/>
              <p:nvPr/>
            </p:nvSpPr>
            <p:spPr>
              <a:xfrm>
                <a:off x="4331525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2"/>
              <p:cNvSpPr/>
              <p:nvPr/>
            </p:nvSpPr>
            <p:spPr>
              <a:xfrm>
                <a:off x="4214496" y="1571978"/>
                <a:ext cx="16396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24" y="1691"/>
                    </a:lnTo>
                    <a:lnTo>
                      <a:pt x="710" y="892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2"/>
              <p:cNvSpPr/>
              <p:nvPr/>
            </p:nvSpPr>
            <p:spPr>
              <a:xfrm>
                <a:off x="4224250" y="1571978"/>
                <a:ext cx="9777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24" y="169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2"/>
              <p:cNvSpPr/>
              <p:nvPr/>
            </p:nvSpPr>
            <p:spPr>
              <a:xfrm>
                <a:off x="4058472" y="1649967"/>
                <a:ext cx="172420" cy="253568"/>
              </a:xfrm>
              <a:custGeom>
                <a:avLst/>
                <a:gdLst/>
                <a:ahLst/>
                <a:cxnLst/>
                <a:rect l="l" t="t" r="r" b="b"/>
                <a:pathLst>
                  <a:path w="7477" h="10996" extrusionOk="0">
                    <a:moveTo>
                      <a:pt x="1" y="1"/>
                    </a:moveTo>
                    <a:lnTo>
                      <a:pt x="1" y="10996"/>
                    </a:lnTo>
                    <a:lnTo>
                      <a:pt x="7190" y="10996"/>
                    </a:lnTo>
                    <a:lnTo>
                      <a:pt x="7476" y="3641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2"/>
              <p:cNvSpPr/>
              <p:nvPr/>
            </p:nvSpPr>
            <p:spPr>
              <a:xfrm>
                <a:off x="4224250" y="1649967"/>
                <a:ext cx="165801" cy="253568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10996" extrusionOk="0">
                    <a:moveTo>
                      <a:pt x="1" y="1"/>
                    </a:moveTo>
                    <a:lnTo>
                      <a:pt x="1" y="10996"/>
                    </a:lnTo>
                    <a:lnTo>
                      <a:pt x="7190" y="10996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32"/>
              <p:cNvSpPr/>
              <p:nvPr/>
            </p:nvSpPr>
            <p:spPr>
              <a:xfrm>
                <a:off x="4142756" y="1688984"/>
                <a:ext cx="88135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3671" extrusionOk="0">
                    <a:moveTo>
                      <a:pt x="1118" y="0"/>
                    </a:moveTo>
                    <a:cubicBezTo>
                      <a:pt x="1117" y="3"/>
                      <a:pt x="1117" y="4"/>
                      <a:pt x="1117" y="4"/>
                    </a:cubicBezTo>
                    <a:cubicBezTo>
                      <a:pt x="1117" y="4"/>
                      <a:pt x="1118" y="2"/>
                      <a:pt x="1118" y="2"/>
                    </a:cubicBezTo>
                    <a:lnTo>
                      <a:pt x="1118" y="2"/>
                    </a:lnTo>
                    <a:cubicBezTo>
                      <a:pt x="1119" y="2"/>
                      <a:pt x="1067" y="172"/>
                      <a:pt x="1" y="3383"/>
                    </a:cubicBezTo>
                    <a:lnTo>
                      <a:pt x="1964" y="3671"/>
                    </a:lnTo>
                    <a:lnTo>
                      <a:pt x="3535" y="3383"/>
                    </a:lnTo>
                    <a:lnTo>
                      <a:pt x="3821" y="1828"/>
                    </a:lnTo>
                    <a:lnTo>
                      <a:pt x="3535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32"/>
              <p:cNvSpPr/>
              <p:nvPr/>
            </p:nvSpPr>
            <p:spPr>
              <a:xfrm>
                <a:off x="4224250" y="1688984"/>
                <a:ext cx="81863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71" extrusionOk="0">
                    <a:moveTo>
                      <a:pt x="1" y="0"/>
                    </a:moveTo>
                    <a:lnTo>
                      <a:pt x="1" y="3383"/>
                    </a:lnTo>
                    <a:lnTo>
                      <a:pt x="1722" y="3671"/>
                    </a:lnTo>
                    <a:lnTo>
                      <a:pt x="3549" y="3383"/>
                    </a:lnTo>
                    <a:cubicBezTo>
                      <a:pt x="2483" y="172"/>
                      <a:pt x="2420" y="2"/>
                      <a:pt x="2418" y="2"/>
                    </a:cubicBezTo>
                    <a:lnTo>
                      <a:pt x="2418" y="2"/>
                    </a:lnTo>
                    <a:cubicBezTo>
                      <a:pt x="2418" y="2"/>
                      <a:pt x="2418" y="4"/>
                      <a:pt x="2418" y="4"/>
                    </a:cubicBezTo>
                    <a:cubicBezTo>
                      <a:pt x="2418" y="4"/>
                      <a:pt x="2418" y="3"/>
                      <a:pt x="2417" y="0"/>
                    </a:cubicBez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32"/>
              <p:cNvSpPr/>
              <p:nvPr/>
            </p:nvSpPr>
            <p:spPr>
              <a:xfrm>
                <a:off x="4163303" y="1708493"/>
                <a:ext cx="67589" cy="65144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25" extrusionOk="0">
                    <a:moveTo>
                      <a:pt x="831" y="0"/>
                    </a:moveTo>
                    <a:cubicBezTo>
                      <a:pt x="830" y="5"/>
                      <a:pt x="830" y="6"/>
                      <a:pt x="831" y="6"/>
                    </a:cubicBezTo>
                    <a:cubicBezTo>
                      <a:pt x="831" y="6"/>
                      <a:pt x="833" y="3"/>
                      <a:pt x="833" y="3"/>
                    </a:cubicBezTo>
                    <a:lnTo>
                      <a:pt x="833" y="3"/>
                    </a:lnTo>
                    <a:cubicBezTo>
                      <a:pt x="837" y="3"/>
                      <a:pt x="791" y="155"/>
                      <a:pt x="0" y="2537"/>
                    </a:cubicBezTo>
                    <a:lnTo>
                      <a:pt x="1315" y="2825"/>
                    </a:lnTo>
                    <a:lnTo>
                      <a:pt x="2644" y="2537"/>
                    </a:lnTo>
                    <a:lnTo>
                      <a:pt x="2930" y="1345"/>
                    </a:lnTo>
                    <a:lnTo>
                      <a:pt x="2644" y="0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32"/>
              <p:cNvSpPr/>
              <p:nvPr/>
            </p:nvSpPr>
            <p:spPr>
              <a:xfrm>
                <a:off x="4224250" y="1708493"/>
                <a:ext cx="61317" cy="6514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825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330" y="2825"/>
                    </a:lnTo>
                    <a:lnTo>
                      <a:pt x="2659" y="2537"/>
                    </a:lnTo>
                    <a:cubicBezTo>
                      <a:pt x="1868" y="155"/>
                      <a:pt x="1812" y="3"/>
                      <a:pt x="1812" y="3"/>
                    </a:cubicBezTo>
                    <a:lnTo>
                      <a:pt x="1812" y="3"/>
                    </a:lnTo>
                    <a:cubicBezTo>
                      <a:pt x="1812" y="3"/>
                      <a:pt x="1814" y="6"/>
                      <a:pt x="1814" y="6"/>
                    </a:cubicBezTo>
                    <a:cubicBezTo>
                      <a:pt x="1814" y="6"/>
                      <a:pt x="1814" y="5"/>
                      <a:pt x="1813" y="0"/>
                    </a:cubicBez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32"/>
              <p:cNvSpPr/>
              <p:nvPr/>
            </p:nvSpPr>
            <p:spPr>
              <a:xfrm>
                <a:off x="4136484" y="1838390"/>
                <a:ext cx="19532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34" extrusionOk="0">
                    <a:moveTo>
                      <a:pt x="424" y="1"/>
                    </a:moveTo>
                    <a:lnTo>
                      <a:pt x="1" y="287"/>
                    </a:lnTo>
                    <a:lnTo>
                      <a:pt x="1" y="1133"/>
                    </a:lnTo>
                    <a:lnTo>
                      <a:pt x="847" y="1133"/>
                    </a:lnTo>
                    <a:lnTo>
                      <a:pt x="847" y="287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32"/>
              <p:cNvSpPr/>
              <p:nvPr/>
            </p:nvSpPr>
            <p:spPr>
              <a:xfrm>
                <a:off x="4292508" y="1838390"/>
                <a:ext cx="19532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34" extrusionOk="0">
                    <a:moveTo>
                      <a:pt x="424" y="1"/>
                    </a:moveTo>
                    <a:lnTo>
                      <a:pt x="1" y="287"/>
                    </a:lnTo>
                    <a:lnTo>
                      <a:pt x="1" y="1133"/>
                    </a:lnTo>
                    <a:lnTo>
                      <a:pt x="847" y="1133"/>
                    </a:lnTo>
                    <a:lnTo>
                      <a:pt x="847" y="287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32"/>
              <p:cNvSpPr/>
              <p:nvPr/>
            </p:nvSpPr>
            <p:spPr>
              <a:xfrm>
                <a:off x="4116998" y="1766996"/>
                <a:ext cx="113893" cy="7803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3384" extrusionOk="0">
                    <a:moveTo>
                      <a:pt x="0" y="0"/>
                    </a:moveTo>
                    <a:lnTo>
                      <a:pt x="0" y="3383"/>
                    </a:lnTo>
                    <a:lnTo>
                      <a:pt x="4652" y="3383"/>
                    </a:lnTo>
                    <a:lnTo>
                      <a:pt x="4938" y="1692"/>
                    </a:lnTo>
                    <a:lnTo>
                      <a:pt x="4652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32"/>
              <p:cNvSpPr/>
              <p:nvPr/>
            </p:nvSpPr>
            <p:spPr>
              <a:xfrm>
                <a:off x="4224250" y="1766996"/>
                <a:ext cx="107298" cy="7803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384" extrusionOk="0">
                    <a:moveTo>
                      <a:pt x="1" y="0"/>
                    </a:moveTo>
                    <a:lnTo>
                      <a:pt x="1" y="3383"/>
                    </a:lnTo>
                    <a:lnTo>
                      <a:pt x="4652" y="3383"/>
                    </a:lnTo>
                    <a:lnTo>
                      <a:pt x="4652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32"/>
              <p:cNvSpPr/>
              <p:nvPr/>
            </p:nvSpPr>
            <p:spPr>
              <a:xfrm>
                <a:off x="4155993" y="1796236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846" y="847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32"/>
              <p:cNvSpPr/>
              <p:nvPr/>
            </p:nvSpPr>
            <p:spPr>
              <a:xfrm>
                <a:off x="4273022" y="1796236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846" y="847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32"/>
              <p:cNvSpPr/>
              <p:nvPr/>
            </p:nvSpPr>
            <p:spPr>
              <a:xfrm>
                <a:off x="4195010" y="1796236"/>
                <a:ext cx="3588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1269" y="847"/>
                    </a:lnTo>
                    <a:lnTo>
                      <a:pt x="1555" y="424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32"/>
              <p:cNvSpPr/>
              <p:nvPr/>
            </p:nvSpPr>
            <p:spPr>
              <a:xfrm>
                <a:off x="4224250" y="1796236"/>
                <a:ext cx="2928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1269" y="847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63" name="Google Shape;4663;p32"/>
          <p:cNvGrpSpPr/>
          <p:nvPr/>
        </p:nvGrpSpPr>
        <p:grpSpPr>
          <a:xfrm>
            <a:off x="7169014" y="2425085"/>
            <a:ext cx="872400" cy="872400"/>
            <a:chOff x="7169014" y="2425085"/>
            <a:chExt cx="872400" cy="872400"/>
          </a:xfrm>
        </p:grpSpPr>
        <p:sp>
          <p:nvSpPr>
            <p:cNvPr id="4664" name="Google Shape;4664;p32"/>
            <p:cNvSpPr/>
            <p:nvPr/>
          </p:nvSpPr>
          <p:spPr>
            <a:xfrm>
              <a:off x="7169014" y="242508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5" name="Google Shape;4665;p32"/>
            <p:cNvGrpSpPr/>
            <p:nvPr/>
          </p:nvGrpSpPr>
          <p:grpSpPr>
            <a:xfrm>
              <a:off x="7310025" y="2587979"/>
              <a:ext cx="590378" cy="590378"/>
              <a:chOff x="4058472" y="2190839"/>
              <a:chExt cx="331580" cy="331580"/>
            </a:xfrm>
          </p:grpSpPr>
          <p:sp>
            <p:nvSpPr>
              <p:cNvPr id="4666" name="Google Shape;4666;p32"/>
              <p:cNvSpPr/>
              <p:nvPr/>
            </p:nvSpPr>
            <p:spPr>
              <a:xfrm>
                <a:off x="4058472" y="2190839"/>
                <a:ext cx="172420" cy="195065"/>
              </a:xfrm>
              <a:custGeom>
                <a:avLst/>
                <a:gdLst/>
                <a:ahLst/>
                <a:cxnLst/>
                <a:rect l="l" t="t" r="r" b="b"/>
                <a:pathLst>
                  <a:path w="7477" h="8459" extrusionOk="0">
                    <a:moveTo>
                      <a:pt x="1" y="1"/>
                    </a:moveTo>
                    <a:lnTo>
                      <a:pt x="1" y="8458"/>
                    </a:lnTo>
                    <a:lnTo>
                      <a:pt x="7190" y="8458"/>
                    </a:lnTo>
                    <a:lnTo>
                      <a:pt x="7476" y="4183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32"/>
              <p:cNvSpPr/>
              <p:nvPr/>
            </p:nvSpPr>
            <p:spPr>
              <a:xfrm>
                <a:off x="4224250" y="2190839"/>
                <a:ext cx="165801" cy="195065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8459" extrusionOk="0">
                    <a:moveTo>
                      <a:pt x="1" y="1"/>
                    </a:moveTo>
                    <a:lnTo>
                      <a:pt x="1" y="8458"/>
                    </a:lnTo>
                    <a:lnTo>
                      <a:pt x="7190" y="8458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32"/>
              <p:cNvSpPr/>
              <p:nvPr/>
            </p:nvSpPr>
            <p:spPr>
              <a:xfrm>
                <a:off x="4097489" y="2249342"/>
                <a:ext cx="39018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32"/>
              <p:cNvSpPr/>
              <p:nvPr/>
            </p:nvSpPr>
            <p:spPr>
              <a:xfrm>
                <a:off x="4097489" y="2288360"/>
                <a:ext cx="39018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1692" y="846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32"/>
              <p:cNvSpPr/>
              <p:nvPr/>
            </p:nvSpPr>
            <p:spPr>
              <a:xfrm>
                <a:off x="4097489" y="2327354"/>
                <a:ext cx="39018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32"/>
              <p:cNvSpPr/>
              <p:nvPr/>
            </p:nvSpPr>
            <p:spPr>
              <a:xfrm>
                <a:off x="4312017" y="2249342"/>
                <a:ext cx="3904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32"/>
              <p:cNvSpPr/>
              <p:nvPr/>
            </p:nvSpPr>
            <p:spPr>
              <a:xfrm>
                <a:off x="4312017" y="2288360"/>
                <a:ext cx="3904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1692" y="846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32"/>
              <p:cNvSpPr/>
              <p:nvPr/>
            </p:nvSpPr>
            <p:spPr>
              <a:xfrm>
                <a:off x="4312017" y="2327354"/>
                <a:ext cx="3904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32"/>
              <p:cNvSpPr/>
              <p:nvPr/>
            </p:nvSpPr>
            <p:spPr>
              <a:xfrm>
                <a:off x="4175501" y="2450979"/>
                <a:ext cx="55390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38" extrusionOk="0">
                    <a:moveTo>
                      <a:pt x="1058" y="1"/>
                    </a:moveTo>
                    <a:cubicBezTo>
                      <a:pt x="423" y="363"/>
                      <a:pt x="0" y="1043"/>
                      <a:pt x="0" y="1829"/>
                    </a:cubicBezTo>
                    <a:lnTo>
                      <a:pt x="0" y="2251"/>
                    </a:lnTo>
                    <a:lnTo>
                      <a:pt x="1163" y="2538"/>
                    </a:lnTo>
                    <a:lnTo>
                      <a:pt x="2115" y="2251"/>
                    </a:lnTo>
                    <a:lnTo>
                      <a:pt x="2401" y="1390"/>
                    </a:lnTo>
                    <a:lnTo>
                      <a:pt x="2115" y="560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32"/>
              <p:cNvSpPr/>
              <p:nvPr/>
            </p:nvSpPr>
            <p:spPr>
              <a:xfrm>
                <a:off x="4224250" y="2450979"/>
                <a:ext cx="48795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538" extrusionOk="0">
                    <a:moveTo>
                      <a:pt x="1058" y="1"/>
                    </a:moveTo>
                    <a:lnTo>
                      <a:pt x="1" y="560"/>
                    </a:lnTo>
                    <a:lnTo>
                      <a:pt x="1" y="2251"/>
                    </a:lnTo>
                    <a:lnTo>
                      <a:pt x="937" y="2538"/>
                    </a:lnTo>
                    <a:lnTo>
                      <a:pt x="2115" y="2251"/>
                    </a:lnTo>
                    <a:lnTo>
                      <a:pt x="2115" y="1829"/>
                    </a:lnTo>
                    <a:cubicBezTo>
                      <a:pt x="2115" y="1043"/>
                      <a:pt x="1692" y="363"/>
                      <a:pt x="105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2"/>
              <p:cNvSpPr/>
              <p:nvPr/>
            </p:nvSpPr>
            <p:spPr>
              <a:xfrm>
                <a:off x="4175501" y="2502887"/>
                <a:ext cx="55390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2115" y="846"/>
                    </a:lnTo>
                    <a:lnTo>
                      <a:pt x="2401" y="498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2"/>
              <p:cNvSpPr/>
              <p:nvPr/>
            </p:nvSpPr>
            <p:spPr>
              <a:xfrm>
                <a:off x="4224250" y="2502887"/>
                <a:ext cx="48795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2115" y="846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2"/>
              <p:cNvSpPr/>
              <p:nvPr/>
            </p:nvSpPr>
            <p:spPr>
              <a:xfrm>
                <a:off x="4195010" y="2405366"/>
                <a:ext cx="35881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539" extrusionOk="0">
                    <a:moveTo>
                      <a:pt x="1269" y="1"/>
                    </a:moveTo>
                    <a:cubicBezTo>
                      <a:pt x="574" y="1"/>
                      <a:pt x="0" y="575"/>
                      <a:pt x="0" y="1269"/>
                    </a:cubicBezTo>
                    <a:cubicBezTo>
                      <a:pt x="0" y="1964"/>
                      <a:pt x="574" y="2538"/>
                      <a:pt x="1269" y="2538"/>
                    </a:cubicBezTo>
                    <a:lnTo>
                      <a:pt x="1555" y="1269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FFD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2"/>
              <p:cNvSpPr/>
              <p:nvPr/>
            </p:nvSpPr>
            <p:spPr>
              <a:xfrm>
                <a:off x="4224250" y="2405366"/>
                <a:ext cx="29286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539" extrusionOk="0">
                    <a:moveTo>
                      <a:pt x="1" y="1"/>
                    </a:moveTo>
                    <a:lnTo>
                      <a:pt x="1" y="2538"/>
                    </a:lnTo>
                    <a:cubicBezTo>
                      <a:pt x="710" y="2538"/>
                      <a:pt x="1269" y="1964"/>
                      <a:pt x="1269" y="1269"/>
                    </a:cubicBezTo>
                    <a:cubicBezTo>
                      <a:pt x="1269" y="575"/>
                      <a:pt x="710" y="1"/>
                      <a:pt x="1" y="1"/>
                    </a:cubicBezTo>
                    <a:close/>
                  </a:path>
                </a:pathLst>
              </a:custGeom>
              <a:solidFill>
                <a:srgbClr val="FFC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2"/>
              <p:cNvSpPr/>
              <p:nvPr/>
            </p:nvSpPr>
            <p:spPr>
              <a:xfrm>
                <a:off x="4292508" y="2450979"/>
                <a:ext cx="55390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38" extrusionOk="0">
                    <a:moveTo>
                      <a:pt x="1058" y="1"/>
                    </a:moveTo>
                    <a:cubicBezTo>
                      <a:pt x="424" y="363"/>
                      <a:pt x="1" y="1043"/>
                      <a:pt x="1" y="1829"/>
                    </a:cubicBezTo>
                    <a:lnTo>
                      <a:pt x="1" y="2251"/>
                    </a:lnTo>
                    <a:lnTo>
                      <a:pt x="1163" y="2538"/>
                    </a:lnTo>
                    <a:lnTo>
                      <a:pt x="2115" y="2251"/>
                    </a:lnTo>
                    <a:lnTo>
                      <a:pt x="2402" y="1390"/>
                    </a:lnTo>
                    <a:lnTo>
                      <a:pt x="2115" y="560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2"/>
              <p:cNvSpPr/>
              <p:nvPr/>
            </p:nvSpPr>
            <p:spPr>
              <a:xfrm>
                <a:off x="4341280" y="2450979"/>
                <a:ext cx="48772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538" extrusionOk="0">
                    <a:moveTo>
                      <a:pt x="1057" y="1"/>
                    </a:moveTo>
                    <a:lnTo>
                      <a:pt x="0" y="560"/>
                    </a:lnTo>
                    <a:lnTo>
                      <a:pt x="0" y="2251"/>
                    </a:lnTo>
                    <a:lnTo>
                      <a:pt x="937" y="2538"/>
                    </a:lnTo>
                    <a:lnTo>
                      <a:pt x="2115" y="2251"/>
                    </a:lnTo>
                    <a:lnTo>
                      <a:pt x="2115" y="1829"/>
                    </a:lnTo>
                    <a:cubicBezTo>
                      <a:pt x="2115" y="1043"/>
                      <a:pt x="1692" y="363"/>
                      <a:pt x="1057" y="1"/>
                    </a:cubicBez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32"/>
              <p:cNvSpPr/>
              <p:nvPr/>
            </p:nvSpPr>
            <p:spPr>
              <a:xfrm>
                <a:off x="4292508" y="2502887"/>
                <a:ext cx="55390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2115" y="846"/>
                    </a:lnTo>
                    <a:lnTo>
                      <a:pt x="2402" y="498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32"/>
              <p:cNvSpPr/>
              <p:nvPr/>
            </p:nvSpPr>
            <p:spPr>
              <a:xfrm>
                <a:off x="4341280" y="2502887"/>
                <a:ext cx="4877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2115" y="846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7075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32"/>
              <p:cNvSpPr/>
              <p:nvPr/>
            </p:nvSpPr>
            <p:spPr>
              <a:xfrm>
                <a:off x="4312017" y="2405366"/>
                <a:ext cx="35881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539" extrusionOk="0">
                    <a:moveTo>
                      <a:pt x="1269" y="1"/>
                    </a:moveTo>
                    <a:cubicBezTo>
                      <a:pt x="575" y="1"/>
                      <a:pt x="1" y="575"/>
                      <a:pt x="1" y="1269"/>
                    </a:cubicBezTo>
                    <a:cubicBezTo>
                      <a:pt x="1" y="1964"/>
                      <a:pt x="575" y="2538"/>
                      <a:pt x="1269" y="2538"/>
                    </a:cubicBezTo>
                    <a:lnTo>
                      <a:pt x="1556" y="1269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FFD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32"/>
              <p:cNvSpPr/>
              <p:nvPr/>
            </p:nvSpPr>
            <p:spPr>
              <a:xfrm>
                <a:off x="4341280" y="2405366"/>
                <a:ext cx="29263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39" extrusionOk="0">
                    <a:moveTo>
                      <a:pt x="0" y="1"/>
                    </a:moveTo>
                    <a:lnTo>
                      <a:pt x="0" y="2538"/>
                    </a:lnTo>
                    <a:cubicBezTo>
                      <a:pt x="695" y="2538"/>
                      <a:pt x="1269" y="1964"/>
                      <a:pt x="1269" y="1269"/>
                    </a:cubicBezTo>
                    <a:cubicBezTo>
                      <a:pt x="1269" y="575"/>
                      <a:pt x="695" y="1"/>
                      <a:pt x="0" y="1"/>
                    </a:cubicBezTo>
                    <a:close/>
                  </a:path>
                </a:pathLst>
              </a:custGeom>
              <a:solidFill>
                <a:srgbClr val="FFC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32"/>
              <p:cNvSpPr/>
              <p:nvPr/>
            </p:nvSpPr>
            <p:spPr>
              <a:xfrm>
                <a:off x="4058472" y="2450979"/>
                <a:ext cx="55390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38" extrusionOk="0">
                    <a:moveTo>
                      <a:pt x="1058" y="1"/>
                    </a:moveTo>
                    <a:cubicBezTo>
                      <a:pt x="438" y="363"/>
                      <a:pt x="1" y="1043"/>
                      <a:pt x="1" y="1829"/>
                    </a:cubicBezTo>
                    <a:lnTo>
                      <a:pt x="1" y="2251"/>
                    </a:lnTo>
                    <a:lnTo>
                      <a:pt x="1163" y="2538"/>
                    </a:lnTo>
                    <a:lnTo>
                      <a:pt x="2115" y="2251"/>
                    </a:lnTo>
                    <a:lnTo>
                      <a:pt x="2402" y="1390"/>
                    </a:lnTo>
                    <a:lnTo>
                      <a:pt x="2115" y="560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32"/>
              <p:cNvSpPr/>
              <p:nvPr/>
            </p:nvSpPr>
            <p:spPr>
              <a:xfrm>
                <a:off x="4107244" y="2450979"/>
                <a:ext cx="48772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538" extrusionOk="0">
                    <a:moveTo>
                      <a:pt x="1058" y="1"/>
                    </a:moveTo>
                    <a:lnTo>
                      <a:pt x="0" y="560"/>
                    </a:lnTo>
                    <a:lnTo>
                      <a:pt x="0" y="2251"/>
                    </a:lnTo>
                    <a:lnTo>
                      <a:pt x="937" y="2538"/>
                    </a:lnTo>
                    <a:lnTo>
                      <a:pt x="2115" y="2251"/>
                    </a:lnTo>
                    <a:lnTo>
                      <a:pt x="2115" y="1829"/>
                    </a:lnTo>
                    <a:cubicBezTo>
                      <a:pt x="2115" y="1043"/>
                      <a:pt x="1692" y="363"/>
                      <a:pt x="1058" y="1"/>
                    </a:cubicBez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32"/>
              <p:cNvSpPr/>
              <p:nvPr/>
            </p:nvSpPr>
            <p:spPr>
              <a:xfrm>
                <a:off x="4058472" y="2502887"/>
                <a:ext cx="55390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2115" y="846"/>
                    </a:lnTo>
                    <a:lnTo>
                      <a:pt x="2402" y="498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32"/>
              <p:cNvSpPr/>
              <p:nvPr/>
            </p:nvSpPr>
            <p:spPr>
              <a:xfrm>
                <a:off x="4107244" y="2502887"/>
                <a:ext cx="4877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2115" y="846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32"/>
              <p:cNvSpPr/>
              <p:nvPr/>
            </p:nvSpPr>
            <p:spPr>
              <a:xfrm>
                <a:off x="4077981" y="2405366"/>
                <a:ext cx="35881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539" extrusionOk="0">
                    <a:moveTo>
                      <a:pt x="1269" y="1"/>
                    </a:moveTo>
                    <a:cubicBezTo>
                      <a:pt x="575" y="1"/>
                      <a:pt x="1" y="575"/>
                      <a:pt x="1" y="1269"/>
                    </a:cubicBezTo>
                    <a:cubicBezTo>
                      <a:pt x="1" y="1964"/>
                      <a:pt x="575" y="2538"/>
                      <a:pt x="1269" y="2538"/>
                    </a:cubicBezTo>
                    <a:lnTo>
                      <a:pt x="1556" y="1269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FFD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32"/>
              <p:cNvSpPr/>
              <p:nvPr/>
            </p:nvSpPr>
            <p:spPr>
              <a:xfrm>
                <a:off x="4107244" y="2405366"/>
                <a:ext cx="29263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39" extrusionOk="0">
                    <a:moveTo>
                      <a:pt x="0" y="1"/>
                    </a:moveTo>
                    <a:lnTo>
                      <a:pt x="0" y="2538"/>
                    </a:lnTo>
                    <a:cubicBezTo>
                      <a:pt x="710" y="2538"/>
                      <a:pt x="1269" y="1964"/>
                      <a:pt x="1269" y="1269"/>
                    </a:cubicBezTo>
                    <a:cubicBezTo>
                      <a:pt x="1269" y="575"/>
                      <a:pt x="710" y="1"/>
                      <a:pt x="0" y="1"/>
                    </a:cubicBezTo>
                    <a:close/>
                  </a:path>
                </a:pathLst>
              </a:custGeom>
              <a:solidFill>
                <a:srgbClr val="FFC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32"/>
              <p:cNvSpPr/>
              <p:nvPr/>
            </p:nvSpPr>
            <p:spPr>
              <a:xfrm>
                <a:off x="4175501" y="2321105"/>
                <a:ext cx="19532" cy="25781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18" extrusionOk="0">
                    <a:moveTo>
                      <a:pt x="423" y="0"/>
                    </a:moveTo>
                    <a:lnTo>
                      <a:pt x="0" y="272"/>
                    </a:lnTo>
                    <a:lnTo>
                      <a:pt x="0" y="1118"/>
                    </a:lnTo>
                    <a:lnTo>
                      <a:pt x="846" y="1118"/>
                    </a:lnTo>
                    <a:lnTo>
                      <a:pt x="846" y="27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32"/>
              <p:cNvSpPr/>
              <p:nvPr/>
            </p:nvSpPr>
            <p:spPr>
              <a:xfrm>
                <a:off x="4155993" y="2229857"/>
                <a:ext cx="74899" cy="5435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357" extrusionOk="0">
                    <a:moveTo>
                      <a:pt x="514" y="0"/>
                    </a:moveTo>
                    <a:cubicBezTo>
                      <a:pt x="468" y="242"/>
                      <a:pt x="61" y="1812"/>
                      <a:pt x="1" y="2069"/>
                    </a:cubicBezTo>
                    <a:lnTo>
                      <a:pt x="1692" y="2356"/>
                    </a:lnTo>
                    <a:lnTo>
                      <a:pt x="2961" y="2069"/>
                    </a:lnTo>
                    <a:lnTo>
                      <a:pt x="3247" y="1269"/>
                    </a:lnTo>
                    <a:lnTo>
                      <a:pt x="2961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32"/>
              <p:cNvSpPr/>
              <p:nvPr/>
            </p:nvSpPr>
            <p:spPr>
              <a:xfrm>
                <a:off x="4224250" y="2229857"/>
                <a:ext cx="68281" cy="54352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357" extrusionOk="0">
                    <a:moveTo>
                      <a:pt x="1" y="0"/>
                    </a:moveTo>
                    <a:lnTo>
                      <a:pt x="1" y="2069"/>
                    </a:lnTo>
                    <a:lnTo>
                      <a:pt x="1511" y="2356"/>
                    </a:lnTo>
                    <a:lnTo>
                      <a:pt x="2961" y="2069"/>
                    </a:lnTo>
                    <a:cubicBezTo>
                      <a:pt x="2900" y="1812"/>
                      <a:pt x="2508" y="242"/>
                      <a:pt x="2447" y="0"/>
                    </a:cubicBez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32"/>
              <p:cNvSpPr/>
              <p:nvPr/>
            </p:nvSpPr>
            <p:spPr>
              <a:xfrm>
                <a:off x="4253513" y="2321105"/>
                <a:ext cx="19532" cy="25781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18" extrusionOk="0">
                    <a:moveTo>
                      <a:pt x="423" y="0"/>
                    </a:moveTo>
                    <a:lnTo>
                      <a:pt x="0" y="272"/>
                    </a:lnTo>
                    <a:lnTo>
                      <a:pt x="0" y="1118"/>
                    </a:lnTo>
                    <a:lnTo>
                      <a:pt x="846" y="1118"/>
                    </a:lnTo>
                    <a:lnTo>
                      <a:pt x="846" y="27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2"/>
              <p:cNvSpPr/>
              <p:nvPr/>
            </p:nvSpPr>
            <p:spPr>
              <a:xfrm>
                <a:off x="4176539" y="2249342"/>
                <a:ext cx="54352" cy="34867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512" extrusionOk="0">
                    <a:moveTo>
                      <a:pt x="288" y="1"/>
                    </a:moveTo>
                    <a:lnTo>
                      <a:pt x="76" y="847"/>
                    </a:lnTo>
                    <a:lnTo>
                      <a:pt x="0" y="1224"/>
                    </a:lnTo>
                    <a:lnTo>
                      <a:pt x="1043" y="1511"/>
                    </a:lnTo>
                    <a:lnTo>
                      <a:pt x="2070" y="1224"/>
                    </a:lnTo>
                    <a:lnTo>
                      <a:pt x="2356" y="619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2"/>
              <p:cNvSpPr/>
              <p:nvPr/>
            </p:nvSpPr>
            <p:spPr>
              <a:xfrm>
                <a:off x="4224250" y="2249342"/>
                <a:ext cx="48080" cy="34867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512" extrusionOk="0">
                    <a:moveTo>
                      <a:pt x="1" y="1"/>
                    </a:moveTo>
                    <a:lnTo>
                      <a:pt x="1" y="1224"/>
                    </a:lnTo>
                    <a:lnTo>
                      <a:pt x="1042" y="1511"/>
                    </a:lnTo>
                    <a:lnTo>
                      <a:pt x="2085" y="1224"/>
                    </a:lnTo>
                    <a:lnTo>
                      <a:pt x="1994" y="847"/>
                    </a:lnTo>
                    <a:lnTo>
                      <a:pt x="1783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2"/>
              <p:cNvSpPr/>
              <p:nvPr/>
            </p:nvSpPr>
            <p:spPr>
              <a:xfrm>
                <a:off x="4155993" y="2277545"/>
                <a:ext cx="74899" cy="49833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161" extrusionOk="0">
                    <a:moveTo>
                      <a:pt x="846" y="1"/>
                    </a:moveTo>
                    <a:lnTo>
                      <a:pt x="1" y="846"/>
                    </a:lnTo>
                    <a:lnTo>
                      <a:pt x="1" y="2161"/>
                    </a:lnTo>
                    <a:lnTo>
                      <a:pt x="2961" y="2161"/>
                    </a:lnTo>
                    <a:lnTo>
                      <a:pt x="3247" y="1088"/>
                    </a:lnTo>
                    <a:lnTo>
                      <a:pt x="2961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2"/>
              <p:cNvSpPr/>
              <p:nvPr/>
            </p:nvSpPr>
            <p:spPr>
              <a:xfrm>
                <a:off x="4224250" y="2277545"/>
                <a:ext cx="68281" cy="49833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161" extrusionOk="0">
                    <a:moveTo>
                      <a:pt x="1" y="1"/>
                    </a:moveTo>
                    <a:lnTo>
                      <a:pt x="1" y="2161"/>
                    </a:lnTo>
                    <a:lnTo>
                      <a:pt x="2961" y="2161"/>
                    </a:lnTo>
                    <a:lnTo>
                      <a:pt x="2961" y="846"/>
                    </a:lnTo>
                    <a:lnTo>
                      <a:pt x="2115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2"/>
              <p:cNvSpPr/>
              <p:nvPr/>
            </p:nvSpPr>
            <p:spPr>
              <a:xfrm>
                <a:off x="4155993" y="2277545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2"/>
              <p:cNvSpPr/>
              <p:nvPr/>
            </p:nvSpPr>
            <p:spPr>
              <a:xfrm>
                <a:off x="4273022" y="2277545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702" name="Google Shape;4702;p32"/>
          <p:cNvCxnSpPr>
            <a:stCxn id="4615" idx="2"/>
            <a:endCxn id="4703" idx="6"/>
          </p:cNvCxnSpPr>
          <p:nvPr/>
        </p:nvCxnSpPr>
        <p:spPr>
          <a:xfrm rot="10800000">
            <a:off x="4028661" y="2861275"/>
            <a:ext cx="113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4704" name="Google Shape;4704;p32"/>
          <p:cNvCxnSpPr>
            <a:stCxn id="4637" idx="6"/>
            <a:endCxn id="4705" idx="2"/>
          </p:cNvCxnSpPr>
          <p:nvPr/>
        </p:nvCxnSpPr>
        <p:spPr>
          <a:xfrm>
            <a:off x="2048324" y="2861285"/>
            <a:ext cx="111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4706" name="Google Shape;4706;p32"/>
          <p:cNvCxnSpPr>
            <a:stCxn id="4705" idx="6"/>
            <a:endCxn id="4664" idx="2"/>
          </p:cNvCxnSpPr>
          <p:nvPr/>
        </p:nvCxnSpPr>
        <p:spPr>
          <a:xfrm>
            <a:off x="6009814" y="2861285"/>
            <a:ext cx="1159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4707" name="Google Shape;4707;p32"/>
          <p:cNvCxnSpPr>
            <a:stCxn id="4664" idx="6"/>
          </p:cNvCxnSpPr>
          <p:nvPr/>
        </p:nvCxnSpPr>
        <p:spPr>
          <a:xfrm>
            <a:off x="8041414" y="2861285"/>
            <a:ext cx="27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4708" name="Google Shape;4708;p32"/>
          <p:cNvCxnSpPr>
            <a:endCxn id="4615" idx="0"/>
          </p:cNvCxnSpPr>
          <p:nvPr/>
        </p:nvCxnSpPr>
        <p:spPr>
          <a:xfrm>
            <a:off x="5596461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09" name="Google Shape;4709;p32"/>
          <p:cNvCxnSpPr>
            <a:stCxn id="4710" idx="4"/>
            <a:endCxn id="4602" idx="0"/>
          </p:cNvCxnSpPr>
          <p:nvPr/>
        </p:nvCxnSpPr>
        <p:spPr>
          <a:xfrm>
            <a:off x="1611236" y="3297548"/>
            <a:ext cx="900" cy="33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11" name="Google Shape;4711;p32"/>
          <p:cNvCxnSpPr/>
          <p:nvPr/>
        </p:nvCxnSpPr>
        <p:spPr>
          <a:xfrm>
            <a:off x="3594104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12" name="Google Shape;4712;p32"/>
          <p:cNvCxnSpPr/>
          <p:nvPr/>
        </p:nvCxnSpPr>
        <p:spPr>
          <a:xfrm>
            <a:off x="3594104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13" name="Google Shape;4713;p32"/>
          <p:cNvCxnSpPr>
            <a:stCxn id="4607" idx="2"/>
            <a:endCxn id="4710" idx="0"/>
          </p:cNvCxnSpPr>
          <p:nvPr/>
        </p:nvCxnSpPr>
        <p:spPr>
          <a:xfrm flipH="1">
            <a:off x="1611236" y="1944300"/>
            <a:ext cx="900" cy="48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14" name="Google Shape;4714;p32"/>
          <p:cNvCxnSpPr/>
          <p:nvPr/>
        </p:nvCxnSpPr>
        <p:spPr>
          <a:xfrm>
            <a:off x="5572499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15" name="Google Shape;4715;p32"/>
          <p:cNvCxnSpPr/>
          <p:nvPr/>
        </p:nvCxnSpPr>
        <p:spPr>
          <a:xfrm>
            <a:off x="7605211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16" name="Google Shape;4716;p32"/>
          <p:cNvCxnSpPr/>
          <p:nvPr/>
        </p:nvCxnSpPr>
        <p:spPr>
          <a:xfrm>
            <a:off x="7605211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4717" name="Google Shape;4717;p32"/>
          <p:cNvGrpSpPr/>
          <p:nvPr/>
        </p:nvGrpSpPr>
        <p:grpSpPr>
          <a:xfrm>
            <a:off x="3156137" y="2425085"/>
            <a:ext cx="872400" cy="872400"/>
            <a:chOff x="5137337" y="2425085"/>
            <a:chExt cx="872400" cy="872400"/>
          </a:xfrm>
        </p:grpSpPr>
        <p:sp>
          <p:nvSpPr>
            <p:cNvPr id="4703" name="Google Shape;4703;p32"/>
            <p:cNvSpPr/>
            <p:nvPr/>
          </p:nvSpPr>
          <p:spPr>
            <a:xfrm>
              <a:off x="5137337" y="242508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8" name="Google Shape;4718;p32"/>
            <p:cNvGrpSpPr/>
            <p:nvPr/>
          </p:nvGrpSpPr>
          <p:grpSpPr>
            <a:xfrm>
              <a:off x="5277627" y="2588307"/>
              <a:ext cx="589721" cy="589721"/>
              <a:chOff x="2668208" y="2810046"/>
              <a:chExt cx="331211" cy="331211"/>
            </a:xfrm>
          </p:grpSpPr>
          <p:sp>
            <p:nvSpPr>
              <p:cNvPr id="4719" name="Google Shape;4719;p32"/>
              <p:cNvSpPr/>
              <p:nvPr/>
            </p:nvSpPr>
            <p:spPr>
              <a:xfrm>
                <a:off x="2741677" y="2810046"/>
                <a:ext cx="28249" cy="82232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566" extrusionOk="0">
                    <a:moveTo>
                      <a:pt x="212" y="1"/>
                    </a:moveTo>
                    <a:lnTo>
                      <a:pt x="1" y="3384"/>
                    </a:lnTo>
                    <a:lnTo>
                      <a:pt x="439" y="3565"/>
                    </a:lnTo>
                    <a:lnTo>
                      <a:pt x="847" y="3384"/>
                    </a:lnTo>
                    <a:lnTo>
                      <a:pt x="1225" y="1843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2"/>
              <p:cNvSpPr/>
              <p:nvPr/>
            </p:nvSpPr>
            <p:spPr>
              <a:xfrm>
                <a:off x="2668208" y="2917321"/>
                <a:ext cx="48426" cy="22393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9711" extrusionOk="0">
                    <a:moveTo>
                      <a:pt x="1" y="0"/>
                    </a:moveTo>
                    <a:lnTo>
                      <a:pt x="1" y="9711"/>
                    </a:lnTo>
                    <a:lnTo>
                      <a:pt x="847" y="9711"/>
                    </a:lnTo>
                    <a:lnTo>
                      <a:pt x="847" y="830"/>
                    </a:lnTo>
                    <a:lnTo>
                      <a:pt x="1692" y="830"/>
                    </a:lnTo>
                    <a:lnTo>
                      <a:pt x="2099" y="40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2"/>
              <p:cNvSpPr/>
              <p:nvPr/>
            </p:nvSpPr>
            <p:spPr>
              <a:xfrm>
                <a:off x="2950646" y="2917321"/>
                <a:ext cx="48772" cy="223936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9711" extrusionOk="0">
                    <a:moveTo>
                      <a:pt x="423" y="0"/>
                    </a:moveTo>
                    <a:lnTo>
                      <a:pt x="0" y="408"/>
                    </a:lnTo>
                    <a:lnTo>
                      <a:pt x="423" y="830"/>
                    </a:lnTo>
                    <a:lnTo>
                      <a:pt x="1269" y="830"/>
                    </a:lnTo>
                    <a:lnTo>
                      <a:pt x="1269" y="9711"/>
                    </a:lnTo>
                    <a:lnTo>
                      <a:pt x="2115" y="9711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2"/>
              <p:cNvSpPr/>
              <p:nvPr/>
            </p:nvSpPr>
            <p:spPr>
              <a:xfrm>
                <a:off x="2761185" y="2810046"/>
                <a:ext cx="79096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671" extrusionOk="0">
                    <a:moveTo>
                      <a:pt x="212" y="1"/>
                    </a:moveTo>
                    <a:lnTo>
                      <a:pt x="1" y="3384"/>
                    </a:lnTo>
                    <a:lnTo>
                      <a:pt x="1450" y="3670"/>
                    </a:lnTo>
                    <a:lnTo>
                      <a:pt x="3142" y="3384"/>
                    </a:lnTo>
                    <a:lnTo>
                      <a:pt x="3429" y="1843"/>
                    </a:lnTo>
                    <a:lnTo>
                      <a:pt x="3142" y="1"/>
                    </a:lnTo>
                    <a:lnTo>
                      <a:pt x="1904" y="1"/>
                    </a:lnTo>
                    <a:lnTo>
                      <a:pt x="1450" y="273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2"/>
              <p:cNvSpPr/>
              <p:nvPr/>
            </p:nvSpPr>
            <p:spPr>
              <a:xfrm>
                <a:off x="2833617" y="2810046"/>
                <a:ext cx="76651" cy="8534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701" extrusionOk="0">
                    <a:moveTo>
                      <a:pt x="1" y="1"/>
                    </a:moveTo>
                    <a:lnTo>
                      <a:pt x="1" y="3384"/>
                    </a:lnTo>
                    <a:lnTo>
                      <a:pt x="1964" y="3700"/>
                    </a:lnTo>
                    <a:lnTo>
                      <a:pt x="3142" y="3384"/>
                    </a:lnTo>
                    <a:lnTo>
                      <a:pt x="3323" y="1737"/>
                    </a:lnTo>
                    <a:lnTo>
                      <a:pt x="2947" y="1"/>
                    </a:lnTo>
                    <a:lnTo>
                      <a:pt x="2101" y="1"/>
                    </a:lnTo>
                    <a:lnTo>
                      <a:pt x="1692" y="27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32"/>
              <p:cNvSpPr/>
              <p:nvPr/>
            </p:nvSpPr>
            <p:spPr>
              <a:xfrm>
                <a:off x="2740985" y="2978615"/>
                <a:ext cx="99296" cy="162642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7053" extrusionOk="0">
                    <a:moveTo>
                      <a:pt x="2055" y="0"/>
                    </a:moveTo>
                    <a:lnTo>
                      <a:pt x="620" y="287"/>
                    </a:lnTo>
                    <a:lnTo>
                      <a:pt x="1" y="3595"/>
                    </a:lnTo>
                    <a:lnTo>
                      <a:pt x="198" y="7053"/>
                    </a:lnTo>
                    <a:lnTo>
                      <a:pt x="1058" y="7053"/>
                    </a:lnTo>
                    <a:lnTo>
                      <a:pt x="1481" y="6781"/>
                    </a:lnTo>
                    <a:lnTo>
                      <a:pt x="1904" y="7053"/>
                    </a:lnTo>
                    <a:lnTo>
                      <a:pt x="4018" y="7053"/>
                    </a:lnTo>
                    <a:lnTo>
                      <a:pt x="4305" y="3444"/>
                    </a:lnTo>
                    <a:lnTo>
                      <a:pt x="4018" y="287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32"/>
              <p:cNvSpPr/>
              <p:nvPr/>
            </p:nvSpPr>
            <p:spPr>
              <a:xfrm>
                <a:off x="2833617" y="2978615"/>
                <a:ext cx="88850" cy="162642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7053" extrusionOk="0">
                    <a:moveTo>
                      <a:pt x="1662" y="0"/>
                    </a:moveTo>
                    <a:lnTo>
                      <a:pt x="1" y="287"/>
                    </a:lnTo>
                    <a:lnTo>
                      <a:pt x="1" y="7053"/>
                    </a:lnTo>
                    <a:lnTo>
                      <a:pt x="2161" y="7053"/>
                    </a:lnTo>
                    <a:lnTo>
                      <a:pt x="2568" y="6781"/>
                    </a:lnTo>
                    <a:lnTo>
                      <a:pt x="3007" y="7053"/>
                    </a:lnTo>
                    <a:lnTo>
                      <a:pt x="3837" y="7053"/>
                    </a:lnTo>
                    <a:lnTo>
                      <a:pt x="3853" y="2870"/>
                    </a:lnTo>
                    <a:lnTo>
                      <a:pt x="3414" y="287"/>
                    </a:lnTo>
                    <a:lnTo>
                      <a:pt x="1662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32"/>
              <p:cNvSpPr/>
              <p:nvPr/>
            </p:nvSpPr>
            <p:spPr>
              <a:xfrm>
                <a:off x="2765359" y="2981036"/>
                <a:ext cx="28940" cy="16022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948" extrusionOk="0">
                    <a:moveTo>
                      <a:pt x="816" y="1"/>
                    </a:moveTo>
                    <a:lnTo>
                      <a:pt x="409" y="182"/>
                    </a:lnTo>
                    <a:lnTo>
                      <a:pt x="1" y="6948"/>
                    </a:lnTo>
                    <a:lnTo>
                      <a:pt x="847" y="6948"/>
                    </a:lnTo>
                    <a:lnTo>
                      <a:pt x="1255" y="182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32"/>
              <p:cNvSpPr/>
              <p:nvPr/>
            </p:nvSpPr>
            <p:spPr>
              <a:xfrm>
                <a:off x="2780694" y="2810046"/>
                <a:ext cx="24397" cy="82232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3566" extrusionOk="0">
                    <a:moveTo>
                      <a:pt x="212" y="1"/>
                    </a:moveTo>
                    <a:lnTo>
                      <a:pt x="0" y="3384"/>
                    </a:lnTo>
                    <a:lnTo>
                      <a:pt x="439" y="3565"/>
                    </a:lnTo>
                    <a:lnTo>
                      <a:pt x="846" y="3384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32"/>
              <p:cNvSpPr/>
              <p:nvPr/>
            </p:nvSpPr>
            <p:spPr>
              <a:xfrm>
                <a:off x="2873326" y="2975456"/>
                <a:ext cx="29632" cy="165801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190" extrusionOk="0">
                    <a:moveTo>
                      <a:pt x="393" y="1"/>
                    </a:moveTo>
                    <a:lnTo>
                      <a:pt x="1" y="424"/>
                    </a:lnTo>
                    <a:lnTo>
                      <a:pt x="439" y="7190"/>
                    </a:lnTo>
                    <a:lnTo>
                      <a:pt x="1285" y="7190"/>
                    </a:lnTo>
                    <a:lnTo>
                      <a:pt x="846" y="424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32"/>
              <p:cNvSpPr/>
              <p:nvPr/>
            </p:nvSpPr>
            <p:spPr>
              <a:xfrm>
                <a:off x="2862557" y="2810046"/>
                <a:ext cx="24397" cy="82232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3566" extrusionOk="0">
                    <a:moveTo>
                      <a:pt x="0" y="1"/>
                    </a:moveTo>
                    <a:lnTo>
                      <a:pt x="211" y="3384"/>
                    </a:lnTo>
                    <a:lnTo>
                      <a:pt x="634" y="3565"/>
                    </a:lnTo>
                    <a:lnTo>
                      <a:pt x="1057" y="3384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32"/>
              <p:cNvSpPr/>
              <p:nvPr/>
            </p:nvSpPr>
            <p:spPr>
              <a:xfrm>
                <a:off x="2726019" y="2982420"/>
                <a:ext cx="29286" cy="158837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6888" extrusionOk="0">
                    <a:moveTo>
                      <a:pt x="786" y="1"/>
                    </a:moveTo>
                    <a:lnTo>
                      <a:pt x="424" y="122"/>
                    </a:lnTo>
                    <a:lnTo>
                      <a:pt x="1" y="6888"/>
                    </a:lnTo>
                    <a:lnTo>
                      <a:pt x="847" y="6888"/>
                    </a:lnTo>
                    <a:lnTo>
                      <a:pt x="1269" y="122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32"/>
              <p:cNvSpPr/>
              <p:nvPr/>
            </p:nvSpPr>
            <p:spPr>
              <a:xfrm>
                <a:off x="2901552" y="2810046"/>
                <a:ext cx="24029" cy="8742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791" extrusionOk="0">
                    <a:moveTo>
                      <a:pt x="1" y="1"/>
                    </a:moveTo>
                    <a:lnTo>
                      <a:pt x="196" y="3384"/>
                    </a:lnTo>
                    <a:lnTo>
                      <a:pt x="861" y="3791"/>
                    </a:lnTo>
                    <a:lnTo>
                      <a:pt x="1042" y="3384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32"/>
              <p:cNvSpPr/>
              <p:nvPr/>
            </p:nvSpPr>
            <p:spPr>
              <a:xfrm>
                <a:off x="2912344" y="2982420"/>
                <a:ext cx="29263" cy="15883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6888" extrusionOk="0">
                    <a:moveTo>
                      <a:pt x="423" y="1"/>
                    </a:moveTo>
                    <a:lnTo>
                      <a:pt x="0" y="122"/>
                    </a:lnTo>
                    <a:lnTo>
                      <a:pt x="423" y="6888"/>
                    </a:lnTo>
                    <a:lnTo>
                      <a:pt x="1269" y="6888"/>
                    </a:lnTo>
                    <a:lnTo>
                      <a:pt x="846" y="122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32"/>
              <p:cNvSpPr/>
              <p:nvPr/>
            </p:nvSpPr>
            <p:spPr>
              <a:xfrm>
                <a:off x="2707225" y="2888058"/>
                <a:ext cx="133056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4214" extrusionOk="0">
                    <a:moveTo>
                      <a:pt x="0" y="1"/>
                    </a:moveTo>
                    <a:lnTo>
                      <a:pt x="0" y="4214"/>
                    </a:lnTo>
                    <a:lnTo>
                      <a:pt x="5482" y="4214"/>
                    </a:lnTo>
                    <a:lnTo>
                      <a:pt x="5769" y="2160"/>
                    </a:lnTo>
                    <a:lnTo>
                      <a:pt x="5482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32"/>
              <p:cNvSpPr/>
              <p:nvPr/>
            </p:nvSpPr>
            <p:spPr>
              <a:xfrm>
                <a:off x="2833617" y="2888058"/>
                <a:ext cx="126807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4214" extrusionOk="0">
                    <a:moveTo>
                      <a:pt x="1" y="1"/>
                    </a:moveTo>
                    <a:lnTo>
                      <a:pt x="1" y="4214"/>
                    </a:lnTo>
                    <a:lnTo>
                      <a:pt x="5498" y="4214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32"/>
              <p:cNvSpPr/>
              <p:nvPr/>
            </p:nvSpPr>
            <p:spPr>
              <a:xfrm>
                <a:off x="2726365" y="2907567"/>
                <a:ext cx="113916" cy="58180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2523" extrusionOk="0">
                    <a:moveTo>
                      <a:pt x="0" y="1"/>
                    </a:moveTo>
                    <a:lnTo>
                      <a:pt x="0" y="2522"/>
                    </a:lnTo>
                    <a:lnTo>
                      <a:pt x="4652" y="2522"/>
                    </a:lnTo>
                    <a:lnTo>
                      <a:pt x="4939" y="125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32"/>
              <p:cNvSpPr/>
              <p:nvPr/>
            </p:nvSpPr>
            <p:spPr>
              <a:xfrm>
                <a:off x="2833617" y="2907567"/>
                <a:ext cx="107298" cy="58180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2523" extrusionOk="0">
                    <a:moveTo>
                      <a:pt x="1" y="1"/>
                    </a:moveTo>
                    <a:lnTo>
                      <a:pt x="1" y="2522"/>
                    </a:lnTo>
                    <a:lnTo>
                      <a:pt x="4653" y="2522"/>
                    </a:lnTo>
                    <a:lnTo>
                      <a:pt x="46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32"/>
              <p:cNvSpPr/>
              <p:nvPr/>
            </p:nvSpPr>
            <p:spPr>
              <a:xfrm>
                <a:off x="2745874" y="2926707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32"/>
              <p:cNvSpPr/>
              <p:nvPr/>
            </p:nvSpPr>
            <p:spPr>
              <a:xfrm>
                <a:off x="2784868" y="2926707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32"/>
              <p:cNvSpPr/>
              <p:nvPr/>
            </p:nvSpPr>
            <p:spPr>
              <a:xfrm>
                <a:off x="2862880" y="2926707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32"/>
              <p:cNvSpPr/>
              <p:nvPr/>
            </p:nvSpPr>
            <p:spPr>
              <a:xfrm>
                <a:off x="2901898" y="2926707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32"/>
              <p:cNvSpPr/>
              <p:nvPr/>
            </p:nvSpPr>
            <p:spPr>
              <a:xfrm>
                <a:off x="2823886" y="2926707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32"/>
              <p:cNvSpPr/>
              <p:nvPr/>
            </p:nvSpPr>
            <p:spPr>
              <a:xfrm>
                <a:off x="2833617" y="2926707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32"/>
              <p:cNvSpPr/>
              <p:nvPr/>
            </p:nvSpPr>
            <p:spPr>
              <a:xfrm>
                <a:off x="2823886" y="3043736"/>
                <a:ext cx="16396" cy="19509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6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32"/>
              <p:cNvSpPr/>
              <p:nvPr/>
            </p:nvSpPr>
            <p:spPr>
              <a:xfrm>
                <a:off x="2833617" y="3043736"/>
                <a:ext cx="9777" cy="1950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6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32"/>
              <p:cNvSpPr/>
              <p:nvPr/>
            </p:nvSpPr>
            <p:spPr>
              <a:xfrm>
                <a:off x="2823886" y="3082731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32"/>
              <p:cNvSpPr/>
              <p:nvPr/>
            </p:nvSpPr>
            <p:spPr>
              <a:xfrm>
                <a:off x="2833617" y="3082731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32"/>
              <p:cNvSpPr/>
              <p:nvPr/>
            </p:nvSpPr>
            <p:spPr>
              <a:xfrm>
                <a:off x="2823886" y="2849064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32"/>
              <p:cNvSpPr/>
              <p:nvPr/>
            </p:nvSpPr>
            <p:spPr>
              <a:xfrm>
                <a:off x="2833617" y="2849064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32"/>
              <p:cNvSpPr/>
              <p:nvPr/>
            </p:nvSpPr>
            <p:spPr>
              <a:xfrm>
                <a:off x="2823886" y="3004719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32"/>
              <p:cNvSpPr/>
              <p:nvPr/>
            </p:nvSpPr>
            <p:spPr>
              <a:xfrm>
                <a:off x="2833617" y="3004719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751" name="Google Shape;4751;p32"/>
          <p:cNvCxnSpPr>
            <a:endCxn id="4637" idx="2"/>
          </p:cNvCxnSpPr>
          <p:nvPr/>
        </p:nvCxnSpPr>
        <p:spPr>
          <a:xfrm>
            <a:off x="899924" y="2861285"/>
            <a:ext cx="27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ia Do Motorista by Slidesgo">
  <a:themeElements>
    <a:clrScheme name="Simple Light">
      <a:dk1>
        <a:srgbClr val="00278A"/>
      </a:dk1>
      <a:lt1>
        <a:srgbClr val="FFFFFF"/>
      </a:lt1>
      <a:dk2>
        <a:srgbClr val="FFC54A"/>
      </a:dk2>
      <a:lt2>
        <a:srgbClr val="F7AD2B"/>
      </a:lt2>
      <a:accent1>
        <a:srgbClr val="7F81CD"/>
      </a:accent1>
      <a:accent2>
        <a:srgbClr val="6D76BF"/>
      </a:accent2>
      <a:accent3>
        <a:srgbClr val="55AFBE"/>
      </a:accent3>
      <a:accent4>
        <a:srgbClr val="0094A4"/>
      </a:accent4>
      <a:accent5>
        <a:srgbClr val="005E9B"/>
      </a:accent5>
      <a:accent6>
        <a:srgbClr val="00559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On-screen Show (16:9)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Anaheim</vt:lpstr>
      <vt:lpstr>Anton</vt:lpstr>
      <vt:lpstr>Dia Do Motorista by Slidesgo</vt:lpstr>
      <vt:lpstr>VROOM</vt:lpstr>
      <vt:lpstr>PowerPoint Presentation</vt:lpstr>
      <vt:lpstr>IDEA  Diseñar un simulador para practicar manejo de manera informal</vt:lpstr>
      <vt:lpstr>Requerimientos Funcionales</vt:lpstr>
      <vt:lpstr>Requerimientos Funcionales</vt:lpstr>
      <vt:lpstr>Requerimientos No Funcionales</vt:lpstr>
      <vt:lpstr>PowerPoint Presentation</vt:lpstr>
      <vt:lpstr>Personas limeñas con conocimientos teóricos de manejo aspirantes a una licencia de conducir -o ya poseedoras de una- que necesiten reforzar sus habilidades para manejar y que entre sus principal déficit como conductor se encuentra a la hora de estacionar el vehículo.</vt:lpstr>
      <vt:lpstr>Narrativa de la Aplicación</vt:lpstr>
      <vt:lpstr>Herramientas</vt:lpstr>
      <vt:lpstr>Controles</vt:lpstr>
      <vt:lpstr>Escenas de la Aplicación</vt:lpstr>
      <vt:lpstr>Prototipo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VROOM</dc:title>
  <cp:lastModifiedBy>Abril Vento Bustamante</cp:lastModifiedBy>
  <cp:revision>1</cp:revision>
  <dcterms:modified xsi:type="dcterms:W3CDTF">2022-12-05T00:51:44Z</dcterms:modified>
</cp:coreProperties>
</file>